
<file path=[Content_Types].xml><?xml version="1.0" encoding="utf-8"?>
<Types xmlns="http://schemas.openxmlformats.org/package/2006/content-types">
  <Override PartName="/ppt/slides/slide29.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package" ContentType="application/vnd.openxmlformats-officedocument.package"/>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0" r:id="rId1"/>
    <p:sldMasterId id="2147483822" r:id="rId2"/>
  </p:sldMasterIdLst>
  <p:notesMasterIdLst>
    <p:notesMasterId r:id="rId38"/>
  </p:notesMasterIdLst>
  <p:handoutMasterIdLst>
    <p:handoutMasterId r:id="rId39"/>
  </p:handoutMasterIdLst>
  <p:sldIdLst>
    <p:sldId id="258" r:id="rId3"/>
    <p:sldId id="345" r:id="rId4"/>
    <p:sldId id="341" r:id="rId5"/>
    <p:sldId id="369" r:id="rId6"/>
    <p:sldId id="365" r:id="rId7"/>
    <p:sldId id="343" r:id="rId8"/>
    <p:sldId id="346" r:id="rId9"/>
    <p:sldId id="367" r:id="rId10"/>
    <p:sldId id="370" r:id="rId11"/>
    <p:sldId id="372" r:id="rId12"/>
    <p:sldId id="371" r:id="rId13"/>
    <p:sldId id="374" r:id="rId14"/>
    <p:sldId id="347" r:id="rId15"/>
    <p:sldId id="373" r:id="rId16"/>
    <p:sldId id="366" r:id="rId17"/>
    <p:sldId id="325" r:id="rId18"/>
    <p:sldId id="348" r:id="rId19"/>
    <p:sldId id="375" r:id="rId20"/>
    <p:sldId id="376" r:id="rId21"/>
    <p:sldId id="352" r:id="rId22"/>
    <p:sldId id="382" r:id="rId23"/>
    <p:sldId id="358" r:id="rId24"/>
    <p:sldId id="383" r:id="rId25"/>
    <p:sldId id="384" r:id="rId26"/>
    <p:sldId id="385" r:id="rId27"/>
    <p:sldId id="387" r:id="rId28"/>
    <p:sldId id="336" r:id="rId29"/>
    <p:sldId id="381" r:id="rId30"/>
    <p:sldId id="377" r:id="rId31"/>
    <p:sldId id="378" r:id="rId32"/>
    <p:sldId id="379" r:id="rId33"/>
    <p:sldId id="380" r:id="rId34"/>
    <p:sldId id="363" r:id="rId35"/>
    <p:sldId id="357" r:id="rId36"/>
    <p:sldId id="388" r:id="rId3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jx" initials="" lastIdx="5" clrIdx="0"/>
  <p:cmAuthor id="1" name="User" initials="" lastIdx="4" clrIdx="1"/>
  <p:cmAuthor id="2" name="sss" initials="" lastIdx="24" clrIdx="2"/>
  <p:cmAuthor id="3" name="Gayla Morgan" initials="" lastIdx="39" clrIdx="3"/>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srgbClr val="FF0000"/>
    </p:penClr>
  </p:showPr>
  <p:clrMru>
    <a:srgbClr val="FF9F3F"/>
    <a:srgbClr val="0099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1388" autoAdjust="0"/>
    <p:restoredTop sz="67318" autoAdjust="0"/>
  </p:normalViewPr>
  <p:slideViewPr>
    <p:cSldViewPr>
      <p:cViewPr varScale="1">
        <p:scale>
          <a:sx n="76" d="100"/>
          <a:sy n="76" d="100"/>
        </p:scale>
        <p:origin x="-96" y="-96"/>
      </p:cViewPr>
      <p:guideLst>
        <p:guide orient="horz" pos="2160"/>
        <p:guide pos="3168"/>
      </p:guideLst>
    </p:cSldViewPr>
  </p:slideViewPr>
  <p:outlineViewPr>
    <p:cViewPr>
      <p:scale>
        <a:sx n="33" d="100"/>
        <a:sy n="33" d="100"/>
      </p:scale>
      <p:origin x="0" y="10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10" y="-84"/>
      </p:cViewPr>
      <p:guideLst>
        <p:guide orient="horz" pos="2928"/>
        <p:guide pos="220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2007_Workbook1.package"/></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3.4853425858238514E-3"/>
          <c:y val="4.7832847317136008E-3"/>
          <c:w val="0.97189695550352362"/>
          <c:h val="0.83431952662721898"/>
        </c:manualLayout>
      </c:layout>
      <c:barChart>
        <c:barDir val="col"/>
        <c:grouping val="clustered"/>
        <c:ser>
          <c:idx val="0"/>
          <c:order val="0"/>
          <c:spPr>
            <a:solidFill>
              <a:srgbClr val="0000FF"/>
            </a:solidFill>
            <a:ln w="11888">
              <a:solidFill>
                <a:schemeClr val="tx1"/>
              </a:solidFill>
              <a:prstDash val="solid"/>
            </a:ln>
          </c:spPr>
          <c:dLbls>
            <c:dLbl>
              <c:idx val="4"/>
              <c:tx>
                <c:rich>
                  <a:bodyPr/>
                  <a:lstStyle/>
                  <a:p>
                    <a:r>
                      <a:rPr lang="en-US" dirty="0" smtClean="0"/>
                      <a:t>70,207</a:t>
                    </a:r>
                  </a:p>
                </c:rich>
              </c:tx>
            </c:dLbl>
            <c:spPr>
              <a:noFill/>
              <a:ln w="25400">
                <a:noFill/>
              </a:ln>
            </c:spPr>
            <c:txPr>
              <a:bodyPr/>
              <a:lstStyle/>
              <a:p>
                <a:pPr>
                  <a:defRPr sz="1872" b="1" i="0" u="none" strike="noStrike" baseline="0">
                    <a:solidFill>
                      <a:schemeClr val="tx1"/>
                    </a:solidFill>
                    <a:latin typeface="Trebuchet MS"/>
                    <a:ea typeface="Trebuchet MS"/>
                    <a:cs typeface="Trebuchet MS"/>
                  </a:defRPr>
                </a:pPr>
                <a:endParaRPr lang="en-US"/>
              </a:p>
            </c:txPr>
            <c:showVal val="1"/>
          </c:dLbls>
          <c:cat>
            <c:strRef>
              <c:f>Sheet1!$B$1:$G$1</c:f>
              <c:strCache>
                <c:ptCount val="6"/>
                <c:pt idx="0">
                  <c:v>2000-01</c:v>
                </c:pt>
                <c:pt idx="1">
                  <c:v>2003-04</c:v>
                </c:pt>
                <c:pt idx="2">
                  <c:v>2007-08</c:v>
                </c:pt>
                <c:pt idx="3">
                  <c:v>2010-11</c:v>
                </c:pt>
                <c:pt idx="4">
                  <c:v>2011-12</c:v>
                </c:pt>
                <c:pt idx="5">
                  <c:v>2012-13</c:v>
                </c:pt>
              </c:strCache>
            </c:strRef>
          </c:cat>
          <c:val>
            <c:numRef>
              <c:f>Sheet1!$B$2:$G$2</c:f>
              <c:numCache>
                <c:formatCode>#,##0</c:formatCode>
                <c:ptCount val="6"/>
                <c:pt idx="0">
                  <c:v>44747</c:v>
                </c:pt>
                <c:pt idx="1">
                  <c:v>49297</c:v>
                </c:pt>
                <c:pt idx="2">
                  <c:v>55730</c:v>
                </c:pt>
                <c:pt idx="3">
                  <c:v>67567</c:v>
                </c:pt>
                <c:pt idx="4">
                  <c:v>70207</c:v>
                </c:pt>
                <c:pt idx="5">
                  <c:v>73217</c:v>
                </c:pt>
              </c:numCache>
            </c:numRef>
          </c:val>
        </c:ser>
        <c:axId val="35320576"/>
        <c:axId val="35322112"/>
      </c:barChart>
      <c:catAx>
        <c:axId val="35320576"/>
        <c:scaling>
          <c:orientation val="minMax"/>
        </c:scaling>
        <c:axPos val="b"/>
        <c:numFmt formatCode="General" sourceLinked="1"/>
        <c:majorTickMark val="none"/>
        <c:tickLblPos val="nextTo"/>
        <c:spPr>
          <a:ln w="2973">
            <a:solidFill>
              <a:schemeClr val="tx1"/>
            </a:solidFill>
            <a:prstDash val="solid"/>
          </a:ln>
        </c:spPr>
        <c:txPr>
          <a:bodyPr rot="0" vert="horz"/>
          <a:lstStyle/>
          <a:p>
            <a:pPr>
              <a:defRPr sz="2060" b="1" i="0" u="none" strike="noStrike" baseline="0">
                <a:solidFill>
                  <a:schemeClr val="tx1"/>
                </a:solidFill>
                <a:latin typeface="Times New Roman" pitchFamily="18" charset="0"/>
                <a:ea typeface="Trebuchet MS"/>
                <a:cs typeface="Trebuchet MS"/>
              </a:defRPr>
            </a:pPr>
            <a:endParaRPr lang="en-US"/>
          </a:p>
        </c:txPr>
        <c:crossAx val="35322112"/>
        <c:crossesAt val="0"/>
        <c:auto val="1"/>
        <c:lblAlgn val="ctr"/>
        <c:lblOffset val="100"/>
        <c:tickLblSkip val="1"/>
        <c:tickMarkSkip val="1"/>
      </c:catAx>
      <c:valAx>
        <c:axId val="35322112"/>
        <c:scaling>
          <c:orientation val="minMax"/>
          <c:max val="80000"/>
          <c:min val="0"/>
        </c:scaling>
        <c:axPos val="l"/>
        <c:numFmt formatCode="#,##0" sourceLinked="1"/>
        <c:majorTickMark val="none"/>
        <c:tickLblPos val="none"/>
        <c:spPr>
          <a:ln w="2973">
            <a:solidFill>
              <a:schemeClr val="tx1"/>
            </a:solidFill>
            <a:prstDash val="solid"/>
          </a:ln>
        </c:spPr>
        <c:crossAx val="35320576"/>
        <c:crosses val="autoZero"/>
        <c:crossBetween val="between"/>
        <c:majorUnit val="20000"/>
        <c:minorUnit val="5000"/>
      </c:valAx>
      <c:spPr>
        <a:noFill/>
        <a:ln w="2973">
          <a:solidFill>
            <a:schemeClr val="tx1"/>
          </a:solidFill>
          <a:prstDash val="solid"/>
        </a:ln>
      </c:spPr>
    </c:plotArea>
    <c:plotVisOnly val="1"/>
    <c:dispBlanksAs val="gap"/>
  </c:chart>
  <c:spPr>
    <a:noFill/>
    <a:ln>
      <a:noFill/>
    </a:ln>
  </c:spPr>
  <c:txPr>
    <a:bodyPr/>
    <a:lstStyle/>
    <a:p>
      <a:pPr>
        <a:defRPr sz="1685" b="1" i="0" u="none" strike="noStrike" baseline="0">
          <a:solidFill>
            <a:schemeClr val="tx1"/>
          </a:solidFill>
          <a:latin typeface="Trebuchet MS"/>
          <a:ea typeface="Trebuchet MS"/>
          <a:cs typeface="Trebuchet MS"/>
        </a:defRPr>
      </a:pPr>
      <a:endParaRPr lang="en-US"/>
    </a:p>
  </c:tx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C0B4AD-5AEB-4C03-AEAE-30F2699F1B82}" type="doc">
      <dgm:prSet loTypeId="urn:microsoft.com/office/officeart/2005/8/layout/radial4" loCatId="relationship" qsTypeId="urn:microsoft.com/office/officeart/2005/8/quickstyle/simple4" qsCatId="simple" csTypeId="urn:microsoft.com/office/officeart/2005/8/colors/accent5_2" csCatId="accent5" phldr="1"/>
      <dgm:spPr/>
      <dgm:t>
        <a:bodyPr/>
        <a:lstStyle/>
        <a:p>
          <a:endParaRPr lang="en-US"/>
        </a:p>
      </dgm:t>
    </dgm:pt>
    <dgm:pt modelId="{6666501E-BAFE-445D-931A-1F496CD75198}">
      <dgm:prSet phldrT="[Text]" custT="1"/>
      <dgm:spPr>
        <a:solidFill>
          <a:srgbClr val="003070"/>
        </a:solidFill>
      </dgm:spPr>
      <dgm:t>
        <a:bodyPr/>
        <a:lstStyle/>
        <a:p>
          <a:r>
            <a:rPr lang="en-US" sz="2200" b="1" dirty="0" smtClean="0"/>
            <a:t>ELL Student Global Development </a:t>
          </a:r>
          <a:endParaRPr lang="en-US" sz="2200" b="1" dirty="0"/>
        </a:p>
      </dgm:t>
    </dgm:pt>
    <dgm:pt modelId="{6576648D-A795-4EB9-B55F-6CF68AFC4EF2}" type="parTrans" cxnId="{487F0CCD-660B-490A-B72A-F9DCF063EF9E}">
      <dgm:prSet/>
      <dgm:spPr/>
      <dgm:t>
        <a:bodyPr/>
        <a:lstStyle/>
        <a:p>
          <a:endParaRPr lang="en-US"/>
        </a:p>
      </dgm:t>
    </dgm:pt>
    <dgm:pt modelId="{E041DCC3-546D-4CDD-9FE5-A9A309BAC895}" type="sibTrans" cxnId="{487F0CCD-660B-490A-B72A-F9DCF063EF9E}">
      <dgm:prSet/>
      <dgm:spPr/>
      <dgm:t>
        <a:bodyPr/>
        <a:lstStyle/>
        <a:p>
          <a:endParaRPr lang="en-US"/>
        </a:p>
      </dgm:t>
    </dgm:pt>
    <dgm:pt modelId="{E28744DF-1A84-412F-8E6A-CF1B01D21CE8}">
      <dgm:prSet phldrT="[Text]" custT="1"/>
      <dgm:spPr>
        <a:solidFill>
          <a:srgbClr val="FF6600"/>
        </a:solidFill>
      </dgm:spPr>
      <dgm:t>
        <a:bodyPr/>
        <a:lstStyle/>
        <a:p>
          <a:r>
            <a:rPr lang="en-US" sz="2200" b="1" dirty="0" smtClean="0"/>
            <a:t>WIDA              English Language Development Standards </a:t>
          </a:r>
          <a:endParaRPr lang="en-US" sz="2200" b="1" dirty="0"/>
        </a:p>
      </dgm:t>
    </dgm:pt>
    <dgm:pt modelId="{E8D660FA-E5FF-41B7-9F2F-6D225E6E17F4}" type="parTrans" cxnId="{9A9AC1F7-F607-4D3D-B35E-667ED7D9EE7D}">
      <dgm:prSet/>
      <dgm:spPr>
        <a:solidFill>
          <a:srgbClr val="FF9966"/>
        </a:solidFill>
      </dgm:spPr>
      <dgm:t>
        <a:bodyPr/>
        <a:lstStyle/>
        <a:p>
          <a:endParaRPr lang="en-US" dirty="0"/>
        </a:p>
      </dgm:t>
    </dgm:pt>
    <dgm:pt modelId="{B23D1CD5-9406-4CEA-BC64-50095776AA1B}" type="sibTrans" cxnId="{9A9AC1F7-F607-4D3D-B35E-667ED7D9EE7D}">
      <dgm:prSet/>
      <dgm:spPr/>
      <dgm:t>
        <a:bodyPr/>
        <a:lstStyle/>
        <a:p>
          <a:endParaRPr lang="en-US"/>
        </a:p>
      </dgm:t>
    </dgm:pt>
    <dgm:pt modelId="{F3B55DDF-9846-499E-94DA-00D87527B85E}">
      <dgm:prSet phldrT="[Text]" custT="1"/>
      <dgm:spPr>
        <a:solidFill>
          <a:srgbClr val="FF6600"/>
        </a:solidFill>
      </dgm:spPr>
      <dgm:t>
        <a:bodyPr/>
        <a:lstStyle/>
        <a:p>
          <a:r>
            <a:rPr lang="en-US" sz="2200" b="1" dirty="0" smtClean="0"/>
            <a:t>ACCESS for ELLs Assessment</a:t>
          </a:r>
          <a:endParaRPr lang="en-US" sz="2200" b="1" dirty="0"/>
        </a:p>
      </dgm:t>
    </dgm:pt>
    <dgm:pt modelId="{89B75069-A46F-4C92-B2D2-6B93F97E028C}" type="parTrans" cxnId="{9472BC4E-D7D5-41E0-9638-2CBFE63F61EE}">
      <dgm:prSet/>
      <dgm:spPr>
        <a:solidFill>
          <a:srgbClr val="FF9966"/>
        </a:solidFill>
      </dgm:spPr>
      <dgm:t>
        <a:bodyPr/>
        <a:lstStyle/>
        <a:p>
          <a:endParaRPr lang="en-US" dirty="0"/>
        </a:p>
      </dgm:t>
    </dgm:pt>
    <dgm:pt modelId="{FFF73FC1-F5AB-4199-B6AF-16A61B81D838}" type="sibTrans" cxnId="{9472BC4E-D7D5-41E0-9638-2CBFE63F61EE}">
      <dgm:prSet/>
      <dgm:spPr/>
      <dgm:t>
        <a:bodyPr/>
        <a:lstStyle/>
        <a:p>
          <a:endParaRPr lang="en-US"/>
        </a:p>
      </dgm:t>
    </dgm:pt>
    <dgm:pt modelId="{0BEAFCD8-6ED5-447B-BBAC-B1160182BAE6}">
      <dgm:prSet phldrT="[Text]" custT="1"/>
      <dgm:spPr>
        <a:solidFill>
          <a:srgbClr val="FF6600"/>
        </a:solidFill>
      </dgm:spPr>
      <dgm:t>
        <a:bodyPr/>
        <a:lstStyle/>
        <a:p>
          <a:r>
            <a:rPr lang="en-US" sz="2200" b="1" dirty="0" smtClean="0"/>
            <a:t>Sheltered English Instruction (SEI) </a:t>
          </a:r>
          <a:r>
            <a:rPr lang="en-US" sz="2100" b="1" dirty="0" smtClean="0"/>
            <a:t>Endorsement</a:t>
          </a:r>
          <a:r>
            <a:rPr lang="en-US" sz="2200" b="1" dirty="0" smtClean="0"/>
            <a:t>  &amp; Course </a:t>
          </a:r>
          <a:endParaRPr lang="en-US" sz="2200" b="1" dirty="0"/>
        </a:p>
      </dgm:t>
    </dgm:pt>
    <dgm:pt modelId="{E23502F9-1014-43BB-974C-03C07D656850}" type="parTrans" cxnId="{CD167153-4E83-466C-903B-9EBD33BE46C1}">
      <dgm:prSet/>
      <dgm:spPr>
        <a:solidFill>
          <a:srgbClr val="FF9966"/>
        </a:solidFill>
      </dgm:spPr>
      <dgm:t>
        <a:bodyPr/>
        <a:lstStyle/>
        <a:p>
          <a:endParaRPr lang="en-US" dirty="0"/>
        </a:p>
      </dgm:t>
    </dgm:pt>
    <dgm:pt modelId="{3AB8409F-06F0-400E-A065-87E9C6B42CF0}" type="sibTrans" cxnId="{CD167153-4E83-466C-903B-9EBD33BE46C1}">
      <dgm:prSet/>
      <dgm:spPr/>
      <dgm:t>
        <a:bodyPr/>
        <a:lstStyle/>
        <a:p>
          <a:endParaRPr lang="en-US"/>
        </a:p>
      </dgm:t>
    </dgm:pt>
    <dgm:pt modelId="{2DF55F12-739D-4CB3-836D-14D603368542}" type="pres">
      <dgm:prSet presAssocID="{10C0B4AD-5AEB-4C03-AEAE-30F2699F1B82}" presName="cycle" presStyleCnt="0">
        <dgm:presLayoutVars>
          <dgm:chMax val="1"/>
          <dgm:dir/>
          <dgm:animLvl val="ctr"/>
          <dgm:resizeHandles val="exact"/>
        </dgm:presLayoutVars>
      </dgm:prSet>
      <dgm:spPr/>
      <dgm:t>
        <a:bodyPr/>
        <a:lstStyle/>
        <a:p>
          <a:endParaRPr lang="en-US"/>
        </a:p>
      </dgm:t>
    </dgm:pt>
    <dgm:pt modelId="{6F44B08D-8CC3-4EF6-835E-8C042FDD46CD}" type="pres">
      <dgm:prSet presAssocID="{6666501E-BAFE-445D-931A-1F496CD75198}" presName="centerShape" presStyleLbl="node0" presStyleIdx="0" presStyleCnt="1" custScaleX="166343" custScaleY="86438" custLinFactNeighborX="400" custLinFactNeighborY="-3629"/>
      <dgm:spPr/>
      <dgm:t>
        <a:bodyPr/>
        <a:lstStyle/>
        <a:p>
          <a:endParaRPr lang="en-US"/>
        </a:p>
      </dgm:t>
    </dgm:pt>
    <dgm:pt modelId="{E7080573-A0B1-4655-93BF-F81C0450611F}" type="pres">
      <dgm:prSet presAssocID="{E8D660FA-E5FF-41B7-9F2F-6D225E6E17F4}" presName="parTrans" presStyleLbl="bgSibTrans2D1" presStyleIdx="0" presStyleCnt="3"/>
      <dgm:spPr/>
      <dgm:t>
        <a:bodyPr/>
        <a:lstStyle/>
        <a:p>
          <a:endParaRPr lang="en-US"/>
        </a:p>
      </dgm:t>
    </dgm:pt>
    <dgm:pt modelId="{AF192AEA-B931-4931-89B7-A707AF326429}" type="pres">
      <dgm:prSet presAssocID="{E28744DF-1A84-412F-8E6A-CF1B01D21CE8}" presName="node" presStyleLbl="node1" presStyleIdx="0" presStyleCnt="3" custScaleX="128036" custScaleY="145317" custRadScaleRad="136819" custRadScaleInc="-31225">
        <dgm:presLayoutVars>
          <dgm:bulletEnabled val="1"/>
        </dgm:presLayoutVars>
      </dgm:prSet>
      <dgm:spPr/>
      <dgm:t>
        <a:bodyPr/>
        <a:lstStyle/>
        <a:p>
          <a:endParaRPr lang="en-US"/>
        </a:p>
      </dgm:t>
    </dgm:pt>
    <dgm:pt modelId="{E4760565-38F4-4E5E-B431-23BE2CB717DE}" type="pres">
      <dgm:prSet presAssocID="{89B75069-A46F-4C92-B2D2-6B93F97E028C}" presName="parTrans" presStyleLbl="bgSibTrans2D1" presStyleIdx="1" presStyleCnt="3"/>
      <dgm:spPr/>
      <dgm:t>
        <a:bodyPr/>
        <a:lstStyle/>
        <a:p>
          <a:endParaRPr lang="en-US"/>
        </a:p>
      </dgm:t>
    </dgm:pt>
    <dgm:pt modelId="{5DE22D63-68B0-43C3-A656-4E655D19B884}" type="pres">
      <dgm:prSet presAssocID="{F3B55DDF-9846-499E-94DA-00D87527B85E}" presName="node" presStyleLbl="node1" presStyleIdx="1" presStyleCnt="3" custAng="0" custScaleX="142980" custRadScaleRad="85175" custRadScaleInc="761">
        <dgm:presLayoutVars>
          <dgm:bulletEnabled val="1"/>
        </dgm:presLayoutVars>
      </dgm:prSet>
      <dgm:spPr/>
      <dgm:t>
        <a:bodyPr/>
        <a:lstStyle/>
        <a:p>
          <a:endParaRPr lang="en-US"/>
        </a:p>
      </dgm:t>
    </dgm:pt>
    <dgm:pt modelId="{1F47367E-10EA-4ED4-8B05-11CA01350583}" type="pres">
      <dgm:prSet presAssocID="{E23502F9-1014-43BB-974C-03C07D656850}" presName="parTrans" presStyleLbl="bgSibTrans2D1" presStyleIdx="2" presStyleCnt="3"/>
      <dgm:spPr/>
      <dgm:t>
        <a:bodyPr/>
        <a:lstStyle/>
        <a:p>
          <a:endParaRPr lang="en-US"/>
        </a:p>
      </dgm:t>
    </dgm:pt>
    <dgm:pt modelId="{DC49EC9D-C422-415C-B6A3-A13A0505B711}" type="pres">
      <dgm:prSet presAssocID="{0BEAFCD8-6ED5-447B-BBAC-B1160182BAE6}" presName="node" presStyleLbl="node1" presStyleIdx="2" presStyleCnt="3" custScaleX="124289" custScaleY="166813" custRadScaleRad="135709" custRadScaleInc="28904">
        <dgm:presLayoutVars>
          <dgm:bulletEnabled val="1"/>
        </dgm:presLayoutVars>
      </dgm:prSet>
      <dgm:spPr/>
      <dgm:t>
        <a:bodyPr/>
        <a:lstStyle/>
        <a:p>
          <a:endParaRPr lang="en-US"/>
        </a:p>
      </dgm:t>
    </dgm:pt>
  </dgm:ptLst>
  <dgm:cxnLst>
    <dgm:cxn modelId="{406C2684-28D3-419B-9B68-C0EF2BB5653F}" type="presOf" srcId="{6666501E-BAFE-445D-931A-1F496CD75198}" destId="{6F44B08D-8CC3-4EF6-835E-8C042FDD46CD}" srcOrd="0" destOrd="0" presId="urn:microsoft.com/office/officeart/2005/8/layout/radial4"/>
    <dgm:cxn modelId="{80746565-0C21-476B-83E2-2CD2A7EF0284}" type="presOf" srcId="{10C0B4AD-5AEB-4C03-AEAE-30F2699F1B82}" destId="{2DF55F12-739D-4CB3-836D-14D603368542}" srcOrd="0" destOrd="0" presId="urn:microsoft.com/office/officeart/2005/8/layout/radial4"/>
    <dgm:cxn modelId="{9472BC4E-D7D5-41E0-9638-2CBFE63F61EE}" srcId="{6666501E-BAFE-445D-931A-1F496CD75198}" destId="{F3B55DDF-9846-499E-94DA-00D87527B85E}" srcOrd="1" destOrd="0" parTransId="{89B75069-A46F-4C92-B2D2-6B93F97E028C}" sibTransId="{FFF73FC1-F5AB-4199-B6AF-16A61B81D838}"/>
    <dgm:cxn modelId="{0DCA5629-7828-4823-B564-D42DD5FCA90B}" type="presOf" srcId="{E8D660FA-E5FF-41B7-9F2F-6D225E6E17F4}" destId="{E7080573-A0B1-4655-93BF-F81C0450611F}" srcOrd="0" destOrd="0" presId="urn:microsoft.com/office/officeart/2005/8/layout/radial4"/>
    <dgm:cxn modelId="{48EE1FF4-82B9-4190-B619-2DBDA6895381}" type="presOf" srcId="{0BEAFCD8-6ED5-447B-BBAC-B1160182BAE6}" destId="{DC49EC9D-C422-415C-B6A3-A13A0505B711}" srcOrd="0" destOrd="0" presId="urn:microsoft.com/office/officeart/2005/8/layout/radial4"/>
    <dgm:cxn modelId="{2439AEA3-BBFE-4968-9970-1444D117147D}" type="presOf" srcId="{89B75069-A46F-4C92-B2D2-6B93F97E028C}" destId="{E4760565-38F4-4E5E-B431-23BE2CB717DE}" srcOrd="0" destOrd="0" presId="urn:microsoft.com/office/officeart/2005/8/layout/radial4"/>
    <dgm:cxn modelId="{CD167153-4E83-466C-903B-9EBD33BE46C1}" srcId="{6666501E-BAFE-445D-931A-1F496CD75198}" destId="{0BEAFCD8-6ED5-447B-BBAC-B1160182BAE6}" srcOrd="2" destOrd="0" parTransId="{E23502F9-1014-43BB-974C-03C07D656850}" sibTransId="{3AB8409F-06F0-400E-A065-87E9C6B42CF0}"/>
    <dgm:cxn modelId="{95F0929C-EC82-4358-B9FD-42DCDD56DCF5}" type="presOf" srcId="{E28744DF-1A84-412F-8E6A-CF1B01D21CE8}" destId="{AF192AEA-B931-4931-89B7-A707AF326429}" srcOrd="0" destOrd="0" presId="urn:microsoft.com/office/officeart/2005/8/layout/radial4"/>
    <dgm:cxn modelId="{488EDCB6-2900-485F-BDE9-F6E19AACE48E}" type="presOf" srcId="{F3B55DDF-9846-499E-94DA-00D87527B85E}" destId="{5DE22D63-68B0-43C3-A656-4E655D19B884}" srcOrd="0" destOrd="0" presId="urn:microsoft.com/office/officeart/2005/8/layout/radial4"/>
    <dgm:cxn modelId="{487F0CCD-660B-490A-B72A-F9DCF063EF9E}" srcId="{10C0B4AD-5AEB-4C03-AEAE-30F2699F1B82}" destId="{6666501E-BAFE-445D-931A-1F496CD75198}" srcOrd="0" destOrd="0" parTransId="{6576648D-A795-4EB9-B55F-6CF68AFC4EF2}" sibTransId="{E041DCC3-546D-4CDD-9FE5-A9A309BAC895}"/>
    <dgm:cxn modelId="{3B0E521F-65EA-40CF-B0ED-3B2AA3FBBA5E}" type="presOf" srcId="{E23502F9-1014-43BB-974C-03C07D656850}" destId="{1F47367E-10EA-4ED4-8B05-11CA01350583}" srcOrd="0" destOrd="0" presId="urn:microsoft.com/office/officeart/2005/8/layout/radial4"/>
    <dgm:cxn modelId="{9A9AC1F7-F607-4D3D-B35E-667ED7D9EE7D}" srcId="{6666501E-BAFE-445D-931A-1F496CD75198}" destId="{E28744DF-1A84-412F-8E6A-CF1B01D21CE8}" srcOrd="0" destOrd="0" parTransId="{E8D660FA-E5FF-41B7-9F2F-6D225E6E17F4}" sibTransId="{B23D1CD5-9406-4CEA-BC64-50095776AA1B}"/>
    <dgm:cxn modelId="{4FD3EA91-8964-4D19-B635-EA68BCD60F13}" type="presParOf" srcId="{2DF55F12-739D-4CB3-836D-14D603368542}" destId="{6F44B08D-8CC3-4EF6-835E-8C042FDD46CD}" srcOrd="0" destOrd="0" presId="urn:microsoft.com/office/officeart/2005/8/layout/radial4"/>
    <dgm:cxn modelId="{1362FF58-C3C1-493D-A96B-CCCEEE724C9C}" type="presParOf" srcId="{2DF55F12-739D-4CB3-836D-14D603368542}" destId="{E7080573-A0B1-4655-93BF-F81C0450611F}" srcOrd="1" destOrd="0" presId="urn:microsoft.com/office/officeart/2005/8/layout/radial4"/>
    <dgm:cxn modelId="{B7B9BDA3-D936-48A4-923A-21A206228DB3}" type="presParOf" srcId="{2DF55F12-739D-4CB3-836D-14D603368542}" destId="{AF192AEA-B931-4931-89B7-A707AF326429}" srcOrd="2" destOrd="0" presId="urn:microsoft.com/office/officeart/2005/8/layout/radial4"/>
    <dgm:cxn modelId="{B7B0386A-1A47-49DD-B1FB-6782B6B6EDF3}" type="presParOf" srcId="{2DF55F12-739D-4CB3-836D-14D603368542}" destId="{E4760565-38F4-4E5E-B431-23BE2CB717DE}" srcOrd="3" destOrd="0" presId="urn:microsoft.com/office/officeart/2005/8/layout/radial4"/>
    <dgm:cxn modelId="{E7A769A8-03A1-402C-8651-326733D33B40}" type="presParOf" srcId="{2DF55F12-739D-4CB3-836D-14D603368542}" destId="{5DE22D63-68B0-43C3-A656-4E655D19B884}" srcOrd="4" destOrd="0" presId="urn:microsoft.com/office/officeart/2005/8/layout/radial4"/>
    <dgm:cxn modelId="{2CB3CCF0-7047-40D0-9ADF-73B677BA2441}" type="presParOf" srcId="{2DF55F12-739D-4CB3-836D-14D603368542}" destId="{1F47367E-10EA-4ED4-8B05-11CA01350583}" srcOrd="5" destOrd="0" presId="urn:microsoft.com/office/officeart/2005/8/layout/radial4"/>
    <dgm:cxn modelId="{82ABA286-5535-4665-A63E-F0E34922D820}" type="presParOf" srcId="{2DF55F12-739D-4CB3-836D-14D603368542}" destId="{DC49EC9D-C422-415C-B6A3-A13A0505B711}" srcOrd="6" destOrd="0" presId="urn:microsoft.com/office/officeart/2005/8/layout/radial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0.6605</cdr:x>
      <cdr:y>0.4935</cdr:y>
    </cdr:from>
    <cdr:to>
      <cdr:x>0.66275</cdr:x>
      <cdr:y>0.56625</cdr:y>
    </cdr:to>
    <cdr:sp macro="" textlink="">
      <cdr:nvSpPr>
        <cdr:cNvPr id="1025" name="Text Box 1"/>
        <cdr:cNvSpPr txBox="1">
          <a:spLocks xmlns:a="http://schemas.openxmlformats.org/drawingml/2006/main" noChangeArrowheads="1"/>
        </cdr:cNvSpPr>
      </cdr:nvSpPr>
      <cdr:spPr bwMode="auto">
        <a:xfrm xmlns:a="http://schemas.openxmlformats.org/drawingml/2006/main">
          <a:off x="5376805" y="2058436"/>
          <a:ext cx="18303" cy="304238"/>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2446" tIns="46223" rIns="92446" bIns="46223"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2446" tIns="46223" rIns="92446" bIns="46223" rtlCol="0"/>
          <a:lstStyle>
            <a:lvl1pPr algn="r" fontAlgn="auto">
              <a:spcBef>
                <a:spcPts val="0"/>
              </a:spcBef>
              <a:spcAft>
                <a:spcPts val="0"/>
              </a:spcAft>
              <a:defRPr sz="1200" smtClean="0">
                <a:latin typeface="+mn-lt"/>
              </a:defRPr>
            </a:lvl1pPr>
          </a:lstStyle>
          <a:p>
            <a:pPr>
              <a:defRPr/>
            </a:pPr>
            <a:fld id="{C068F839-7229-4A27-ABCB-96ECFCA2E7ED}" type="datetimeFigureOut">
              <a:rPr lang="en-US"/>
              <a:pPr>
                <a:defRPr/>
              </a:pPr>
              <a:t>12/5/2013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2446" tIns="46223" rIns="92446" bIns="46223" rtlCol="0" anchor="b"/>
          <a:lstStyle>
            <a:lvl1pPr algn="l" fontAlgn="auto">
              <a:spcBef>
                <a:spcPts val="0"/>
              </a:spcBef>
              <a:spcAft>
                <a:spcPts val="0"/>
              </a:spcAft>
              <a:defRPr sz="1200" smtClean="0">
                <a:latin typeface="+mn-lt"/>
              </a:defRPr>
            </a:lvl1pPr>
          </a:lstStyle>
          <a:p>
            <a:pPr>
              <a:defRPr/>
            </a:pPr>
            <a:r>
              <a:rPr lang="en-US"/>
              <a:t>Revision suggestions by S Slakk 4 Jun 13</a:t>
            </a: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2446" tIns="46223" rIns="92446" bIns="46223" rtlCol="0" anchor="b"/>
          <a:lstStyle>
            <a:lvl1pPr algn="r" fontAlgn="auto">
              <a:spcBef>
                <a:spcPts val="0"/>
              </a:spcBef>
              <a:spcAft>
                <a:spcPts val="0"/>
              </a:spcAft>
              <a:defRPr sz="1200" smtClean="0">
                <a:latin typeface="+mn-lt"/>
              </a:defRPr>
            </a:lvl1pPr>
          </a:lstStyle>
          <a:p>
            <a:pPr>
              <a:defRPr/>
            </a:pPr>
            <a:fld id="{851401DA-D9A5-4422-A146-8D8E67DAFD65}" type="slidenum">
              <a:rPr lang="en-US"/>
              <a:pPr>
                <a:defRPr/>
              </a:pPr>
              <a:t>‹#›</a:t>
            </a:fld>
            <a:endParaRPr lang="en-US"/>
          </a:p>
        </p:txBody>
      </p:sp>
    </p:spTree>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2446" tIns="46223" rIns="92446" bIns="46223"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2446" tIns="46223" rIns="92446" bIns="46223" rtlCol="0"/>
          <a:lstStyle>
            <a:lvl1pPr algn="r" fontAlgn="auto">
              <a:spcBef>
                <a:spcPts val="0"/>
              </a:spcBef>
              <a:spcAft>
                <a:spcPts val="0"/>
              </a:spcAft>
              <a:defRPr sz="1200" smtClean="0">
                <a:latin typeface="+mn-lt"/>
              </a:defRPr>
            </a:lvl1pPr>
          </a:lstStyle>
          <a:p>
            <a:pPr>
              <a:defRPr/>
            </a:pPr>
            <a:fld id="{FFCC97EE-ADF4-4C77-B83A-4212ACBEDCD5}" type="datetimeFigureOut">
              <a:rPr lang="en-US"/>
              <a:pPr>
                <a:defRPr/>
              </a:pPr>
              <a:t>12/5/2013</a:t>
            </a:fld>
            <a:endParaRPr lang="en-US"/>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2446" tIns="46223" rIns="92446" bIns="4622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2446" tIns="46223" rIns="92446" bIns="46223" rtlCol="0" anchor="b"/>
          <a:lstStyle>
            <a:lvl1pPr algn="l" fontAlgn="auto">
              <a:spcBef>
                <a:spcPts val="0"/>
              </a:spcBef>
              <a:spcAft>
                <a:spcPts val="0"/>
              </a:spcAft>
              <a:defRPr sz="1200" smtClean="0">
                <a:latin typeface="+mn-lt"/>
              </a:defRPr>
            </a:lvl1pPr>
          </a:lstStyle>
          <a:p>
            <a:pPr>
              <a:defRPr/>
            </a:pPr>
            <a:r>
              <a:rPr lang="en-US"/>
              <a:t>Revision suggestions by S Slakk 4 Jun 13</a:t>
            </a: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2446" tIns="46223" rIns="92446" bIns="46223" rtlCol="0" anchor="b"/>
          <a:lstStyle>
            <a:lvl1pPr algn="r" fontAlgn="auto">
              <a:spcBef>
                <a:spcPts val="0"/>
              </a:spcBef>
              <a:spcAft>
                <a:spcPts val="0"/>
              </a:spcAft>
              <a:defRPr sz="1200" smtClean="0">
                <a:latin typeface="+mn-lt"/>
              </a:defRPr>
            </a:lvl1pPr>
          </a:lstStyle>
          <a:p>
            <a:pPr>
              <a:defRPr/>
            </a:pPr>
            <a:fld id="{5396A270-7158-4C82-972D-1D210CDE4D11}" type="slidenum">
              <a:rPr lang="en-US"/>
              <a:pPr>
                <a:defRPr/>
              </a:pPr>
              <a:t>‹#›</a:t>
            </a:fld>
            <a:endParaRPr lang="en-US"/>
          </a:p>
        </p:txBody>
      </p:sp>
    </p:spTree>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se.echelp.or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Purpose:  </a:t>
            </a:r>
            <a:r>
              <a:rPr lang="en-US" smtClean="0"/>
              <a:t>To welcome participants, introduce yourself and the course.</a:t>
            </a:r>
          </a:p>
          <a:p>
            <a:pPr>
              <a:spcBef>
                <a:spcPct val="0"/>
              </a:spcBef>
            </a:pPr>
            <a:r>
              <a:rPr lang="en-US" b="1" smtClean="0"/>
              <a:t>Time:  </a:t>
            </a:r>
            <a:r>
              <a:rPr lang="en-US" smtClean="0"/>
              <a:t>3 min.</a:t>
            </a:r>
          </a:p>
          <a:p>
            <a:pPr>
              <a:spcBef>
                <a:spcPct val="0"/>
              </a:spcBef>
            </a:pPr>
            <a:r>
              <a:rPr lang="en-US" b="1" smtClean="0"/>
              <a:t>Procedure:   </a:t>
            </a:r>
            <a:r>
              <a:rPr lang="en-US" smtClean="0"/>
              <a:t>Explain how the first part of the lesson today will welcome participants, and will provide important background information, as well as an overview of the course. Introduce yourself as the facilitator and provide some background information.</a:t>
            </a:r>
          </a:p>
        </p:txBody>
      </p:sp>
      <p:sp>
        <p:nvSpPr>
          <p:cNvPr id="51203"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Revision suggestions by S Slakk 4 Jun 13</a:t>
            </a:r>
          </a:p>
        </p:txBody>
      </p:sp>
      <p:sp>
        <p:nvSpPr>
          <p:cNvPr id="51204"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61912C-DFDE-4E9C-9416-D05CC5A3AB62}" type="slidenum">
              <a:rPr lang="en-US"/>
              <a:pPr fontAlgn="base">
                <a:spcBef>
                  <a:spcPct val="0"/>
                </a:spcBef>
                <a:spcAft>
                  <a:spcPct val="0"/>
                </a:spcAft>
              </a:pPr>
              <a:t>1</a:t>
            </a:fld>
            <a:endParaRPr lang="en-US"/>
          </a:p>
        </p:txBody>
      </p:sp>
      <p:sp>
        <p:nvSpPr>
          <p:cNvPr id="51205" name="Date Placeholder 5"/>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0AC6C195-9C8E-4DF3-8EDB-F0AD1FCCFEC2}" type="datetime1">
              <a:rPr lang="en-US"/>
              <a:pPr fontAlgn="base">
                <a:spcBef>
                  <a:spcPct val="0"/>
                </a:spcBef>
                <a:spcAft>
                  <a:spcPct val="0"/>
                </a:spcAft>
              </a:pPr>
              <a:t>12/5/2013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210947" name="Notes Placeholder 2"/>
          <p:cNvSpPr>
            <a:spLocks noGrp="1"/>
          </p:cNvSpPr>
          <p:nvPr>
            <p:ph type="body" idx="1"/>
          </p:nvPr>
        </p:nvSpPr>
        <p:spPr bwMode="auto">
          <a:noFill/>
        </p:spPr>
        <p:txBody>
          <a:bodyPr wrap="square" lIns="93177" tIns="46589" rIns="93177" bIns="46589" numCol="1" anchor="t" anchorCtr="0" compatLnSpc="1">
            <a:prstTxWarp prst="textNoShape">
              <a:avLst/>
            </a:prstTxWarp>
          </a:bodyPr>
          <a:lstStyle/>
          <a:p>
            <a:pPr>
              <a:spcBef>
                <a:spcPct val="0"/>
              </a:spcBef>
            </a:pPr>
            <a:r>
              <a:rPr lang="en-US" b="1" smtClean="0">
                <a:latin typeface="Arial" charset="0"/>
              </a:rPr>
              <a:t>Purpose:  </a:t>
            </a:r>
            <a:r>
              <a:rPr lang="en-US" smtClean="0">
                <a:latin typeface="Arial" charset="0"/>
              </a:rPr>
              <a:t>To discuss the many concepts of culture</a:t>
            </a:r>
          </a:p>
          <a:p>
            <a:pPr>
              <a:spcBef>
                <a:spcPct val="0"/>
              </a:spcBef>
            </a:pPr>
            <a:r>
              <a:rPr lang="en-US" b="1" smtClean="0">
                <a:latin typeface="Arial" charset="0"/>
              </a:rPr>
              <a:t>Time:  </a:t>
            </a:r>
            <a:r>
              <a:rPr lang="en-US" smtClean="0">
                <a:latin typeface="Arial" charset="0"/>
              </a:rPr>
              <a:t>5 min</a:t>
            </a:r>
          </a:p>
          <a:p>
            <a:pPr>
              <a:spcBef>
                <a:spcPct val="0"/>
              </a:spcBef>
            </a:pPr>
            <a:r>
              <a:rPr lang="en-US" b="1" smtClean="0">
                <a:latin typeface="Arial" charset="0"/>
              </a:rPr>
              <a:t>Procedure:</a:t>
            </a:r>
            <a:r>
              <a:rPr lang="en-US" smtClean="0">
                <a:latin typeface="Arial" charset="0"/>
              </a:rPr>
              <a:t>  Facilitator explains the slide, reading or having a participant read, the various things listed in surface and deep culture.  Note the unspoken and unconscious rules.</a:t>
            </a:r>
          </a:p>
          <a:p>
            <a:pPr>
              <a:spcBef>
                <a:spcPct val="0"/>
              </a:spcBef>
            </a:pPr>
            <a:endParaRPr lang="en-US" smtClean="0">
              <a:latin typeface="Arial" charset="0"/>
            </a:endParaRPr>
          </a:p>
          <a:p>
            <a:pPr>
              <a:spcBef>
                <a:spcPct val="0"/>
              </a:spcBef>
            </a:pPr>
            <a:r>
              <a:rPr lang="en-US" b="1" smtClean="0">
                <a:latin typeface="Arial" charset="0"/>
              </a:rPr>
              <a:t>Talking Points:  </a:t>
            </a:r>
            <a:r>
              <a:rPr lang="en-US" smtClean="0">
                <a:latin typeface="Arial" charset="0"/>
              </a:rPr>
              <a:t>As discussed,</a:t>
            </a:r>
            <a:r>
              <a:rPr lang="en-US" b="1" smtClean="0">
                <a:latin typeface="Arial" charset="0"/>
              </a:rPr>
              <a:t> </a:t>
            </a:r>
            <a:r>
              <a:rPr lang="en-US" smtClean="0">
                <a:latin typeface="Arial" charset="0"/>
              </a:rPr>
              <a:t>an iceberg works well to illustrate that various aspects of culture exist at the surface level and are clearly visible while others remain hidden.  The hidden aspects can be deep-seated on a subconscious level.  Prompt participants to share what they added to the iceberg and where.  Discuss the difference between the idea of unspoken rules and unconscious rules.</a:t>
            </a:r>
          </a:p>
          <a:p>
            <a:pPr>
              <a:spcBef>
                <a:spcPct val="0"/>
              </a:spcBef>
            </a:pPr>
            <a:r>
              <a:rPr lang="en-US" smtClean="0">
                <a:latin typeface="Arial" charset="0"/>
              </a:rPr>
              <a:t>Give and solicit examples for some of these concepts.</a:t>
            </a:r>
          </a:p>
          <a:p>
            <a:pPr>
              <a:spcBef>
                <a:spcPct val="0"/>
              </a:spcBef>
              <a:buFontTx/>
              <a:buChar char="•"/>
            </a:pPr>
            <a:r>
              <a:rPr lang="en-US" smtClean="0">
                <a:latin typeface="Arial" charset="0"/>
              </a:rPr>
              <a:t>Attitudes toward elders:  who cares for the elderly ?</a:t>
            </a:r>
          </a:p>
          <a:p>
            <a:pPr>
              <a:spcBef>
                <a:spcPct val="0"/>
              </a:spcBef>
              <a:buFontTx/>
              <a:buChar char="•"/>
            </a:pPr>
            <a:r>
              <a:rPr lang="en-US" smtClean="0">
                <a:latin typeface="Arial" charset="0"/>
              </a:rPr>
              <a:t>Notions of modesty:  how much skin is ok to show?</a:t>
            </a:r>
          </a:p>
          <a:p>
            <a:pPr>
              <a:spcBef>
                <a:spcPct val="0"/>
              </a:spcBef>
              <a:buFontTx/>
              <a:buChar char="•"/>
            </a:pPr>
            <a:r>
              <a:rPr lang="en-US" smtClean="0">
                <a:latin typeface="Arial" charset="0"/>
              </a:rPr>
              <a:t>Touching:  are public displays of affection ok?</a:t>
            </a:r>
          </a:p>
          <a:p>
            <a:pPr>
              <a:spcBef>
                <a:spcPct val="0"/>
              </a:spcBef>
              <a:buFontTx/>
              <a:buChar char="•"/>
            </a:pPr>
            <a:r>
              <a:rPr lang="en-US" smtClean="0">
                <a:latin typeface="Arial" charset="0"/>
              </a:rPr>
              <a:t>Work tempo:  how much vacation? </a:t>
            </a:r>
          </a:p>
          <a:p>
            <a:pPr>
              <a:spcBef>
                <a:spcPct val="0"/>
              </a:spcBef>
            </a:pPr>
            <a:r>
              <a:rPr lang="en-US" smtClean="0">
                <a:latin typeface="Arial" charset="0"/>
              </a:rPr>
              <a:t>Which of these might be unspoken, which unconscious?</a:t>
            </a:r>
          </a:p>
          <a:p>
            <a:pPr>
              <a:spcBef>
                <a:spcPct val="0"/>
              </a:spcBef>
            </a:pPr>
            <a:r>
              <a:rPr lang="en-US" smtClean="0">
                <a:latin typeface="Arial" charset="0"/>
              </a:rPr>
              <a:t>Note that this graphic is also in the PM.</a:t>
            </a:r>
          </a:p>
        </p:txBody>
      </p:sp>
      <p:sp>
        <p:nvSpPr>
          <p:cNvPr id="210948"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D044E6BD-1172-4705-871B-DE9B2395742F}" type="slidenum">
              <a:rPr lang="en-US" sz="1200">
                <a:latin typeface="Calibri" pitchFamily="34" charset="0"/>
              </a:rPr>
              <a:pPr algn="r" defTabSz="931863"/>
              <a:t>18</a:t>
            </a:fld>
            <a:endParaRPr lang="en-US"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212995" name="Notes Placeholder 2"/>
          <p:cNvSpPr>
            <a:spLocks noGrp="1"/>
          </p:cNvSpPr>
          <p:nvPr>
            <p:ph type="body" idx="1"/>
          </p:nvPr>
        </p:nvSpPr>
        <p:spPr bwMode="auto">
          <a:noFill/>
        </p:spPr>
        <p:txBody>
          <a:bodyPr wrap="square" lIns="93177" tIns="46589" rIns="93177" bIns="46589" numCol="1" anchor="t" anchorCtr="0" compatLnSpc="1">
            <a:prstTxWarp prst="textNoShape">
              <a:avLst/>
            </a:prstTxWarp>
          </a:bodyPr>
          <a:lstStyle/>
          <a:p>
            <a:pPr>
              <a:spcBef>
                <a:spcPct val="0"/>
              </a:spcBef>
            </a:pPr>
            <a:r>
              <a:rPr lang="en-US" b="1" smtClean="0"/>
              <a:t>Purpose:  </a:t>
            </a:r>
            <a:r>
              <a:rPr lang="en-US" smtClean="0"/>
              <a:t>To highlight the many aspects of a student’s life that fall under the umbrella term: culture </a:t>
            </a:r>
          </a:p>
          <a:p>
            <a:pPr>
              <a:spcBef>
                <a:spcPct val="0"/>
              </a:spcBef>
            </a:pPr>
            <a:r>
              <a:rPr lang="en-US" b="1" smtClean="0"/>
              <a:t>Time:  </a:t>
            </a:r>
            <a:r>
              <a:rPr lang="en-US" smtClean="0"/>
              <a:t>3 min</a:t>
            </a:r>
          </a:p>
          <a:p>
            <a:pPr>
              <a:spcBef>
                <a:spcPct val="0"/>
              </a:spcBef>
            </a:pPr>
            <a:r>
              <a:rPr lang="en-US" b="1" smtClean="0"/>
              <a:t>Procedure:  </a:t>
            </a:r>
            <a:r>
              <a:rPr lang="en-US" smtClean="0"/>
              <a:t>Facilitator or a volunteer reads the slide.  Participants discuss the question prompt in table groups, followed by whole group discussion.  </a:t>
            </a:r>
          </a:p>
          <a:p>
            <a:pPr>
              <a:spcBef>
                <a:spcPct val="0"/>
              </a:spcBef>
            </a:pPr>
            <a:endParaRPr lang="en-US" smtClean="0"/>
          </a:p>
          <a:p>
            <a:pPr>
              <a:spcBef>
                <a:spcPct val="0"/>
              </a:spcBef>
            </a:pPr>
            <a:r>
              <a:rPr lang="en-US" b="1" smtClean="0"/>
              <a:t>Talking points:  </a:t>
            </a:r>
            <a:r>
              <a:rPr lang="en-US" smtClean="0"/>
              <a:t>Considering the discussion of unspoken and unconscious aspects of culture, prompt participants to consider evidence of those aspects that may be evident in their class or school.  Are there behaviors or actions that might be explained by this understanding of culture? </a:t>
            </a:r>
          </a:p>
        </p:txBody>
      </p:sp>
      <p:sp>
        <p:nvSpPr>
          <p:cNvPr id="212996"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22796785-6E8A-468A-A21C-0F7E7BFBC65F}" type="slidenum">
              <a:rPr lang="en-US" sz="1200">
                <a:latin typeface="Calibri" pitchFamily="34" charset="0"/>
              </a:rPr>
              <a:pPr algn="r" defTabSz="931863"/>
              <a:t>19</a:t>
            </a:fld>
            <a:endParaRPr lang="en-US"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90000"/>
              </a:lnSpc>
              <a:spcBef>
                <a:spcPct val="0"/>
              </a:spcBef>
            </a:pPr>
            <a:r>
              <a:rPr lang="en-US" b="1" smtClean="0">
                <a:ea typeface="ＭＳ Ｐゴシック"/>
                <a:cs typeface="ＭＳ Ｐゴシック"/>
              </a:rPr>
              <a:t>Purpose:  </a:t>
            </a:r>
            <a:r>
              <a:rPr lang="en-US" smtClean="0">
                <a:ea typeface="ＭＳ Ｐゴシック"/>
                <a:cs typeface="ＭＳ Ｐゴシック"/>
              </a:rPr>
              <a:t>To model how participants can use sentence frames to analyze MA ELL demographic data</a:t>
            </a:r>
          </a:p>
          <a:p>
            <a:pPr>
              <a:lnSpc>
                <a:spcPct val="90000"/>
              </a:lnSpc>
              <a:spcBef>
                <a:spcPct val="0"/>
              </a:spcBef>
            </a:pPr>
            <a:r>
              <a:rPr lang="en-US" b="1" smtClean="0">
                <a:ea typeface="ＭＳ Ｐゴシック"/>
                <a:cs typeface="ＭＳ Ｐゴシック"/>
              </a:rPr>
              <a:t>Time:</a:t>
            </a:r>
            <a:r>
              <a:rPr lang="en-US" smtClean="0">
                <a:ea typeface="ＭＳ Ｐゴシック"/>
                <a:cs typeface="ＭＳ Ｐゴシック"/>
              </a:rPr>
              <a:t>  5 min </a:t>
            </a:r>
          </a:p>
          <a:p>
            <a:pPr>
              <a:lnSpc>
                <a:spcPct val="90000"/>
              </a:lnSpc>
              <a:spcBef>
                <a:spcPct val="0"/>
              </a:spcBef>
            </a:pPr>
            <a:r>
              <a:rPr lang="en-US" b="1" smtClean="0">
                <a:ea typeface="ＭＳ Ｐゴシック"/>
                <a:cs typeface="ＭＳ Ｐゴシック"/>
              </a:rPr>
              <a:t>Procedure:</a:t>
            </a:r>
            <a:r>
              <a:rPr lang="en-US" smtClean="0">
                <a:ea typeface="ＭＳ Ｐゴシック"/>
                <a:cs typeface="ＭＳ Ｐゴシック"/>
              </a:rPr>
              <a:t>	</a:t>
            </a:r>
          </a:p>
          <a:p>
            <a:pPr>
              <a:lnSpc>
                <a:spcPct val="90000"/>
              </a:lnSpc>
              <a:spcBef>
                <a:spcPct val="0"/>
              </a:spcBef>
              <a:buFontTx/>
              <a:buAutoNum type="arabicParenR"/>
            </a:pPr>
            <a:r>
              <a:rPr lang="en-US" smtClean="0">
                <a:ea typeface="ＭＳ Ｐゴシック"/>
                <a:cs typeface="ＭＳ Ｐゴシック"/>
              </a:rPr>
              <a:t>Facilitator asks participants guiding questions for analyzing data:</a:t>
            </a:r>
          </a:p>
          <a:p>
            <a:pPr marL="685800" lvl="1" indent="-228600">
              <a:lnSpc>
                <a:spcPct val="90000"/>
              </a:lnSpc>
              <a:spcBef>
                <a:spcPct val="0"/>
              </a:spcBef>
              <a:buFontTx/>
              <a:buChar char="•"/>
            </a:pPr>
            <a:r>
              <a:rPr lang="en-US" smtClean="0"/>
              <a:t>What do you see? </a:t>
            </a:r>
          </a:p>
          <a:p>
            <a:pPr marL="685800" lvl="1" indent="-228600">
              <a:lnSpc>
                <a:spcPct val="90000"/>
              </a:lnSpc>
              <a:spcBef>
                <a:spcPct val="0"/>
              </a:spcBef>
              <a:buFontTx/>
              <a:buChar char="•"/>
            </a:pPr>
            <a:r>
              <a:rPr lang="en-US" smtClean="0"/>
              <a:t>What inferences/conclusions can you draw from this data? </a:t>
            </a:r>
          </a:p>
          <a:p>
            <a:pPr marL="685800" lvl="1" indent="-228600">
              <a:lnSpc>
                <a:spcPct val="90000"/>
              </a:lnSpc>
              <a:spcBef>
                <a:spcPct val="0"/>
              </a:spcBef>
              <a:buFontTx/>
              <a:buChar char="•"/>
            </a:pPr>
            <a:r>
              <a:rPr lang="en-US" smtClean="0"/>
              <a:t>Do you have any questions? Is there anything else you want to know about?</a:t>
            </a:r>
          </a:p>
          <a:p>
            <a:pPr marL="685800" lvl="1" indent="-228600">
              <a:lnSpc>
                <a:spcPct val="90000"/>
              </a:lnSpc>
              <a:spcBef>
                <a:spcPct val="0"/>
              </a:spcBef>
            </a:pPr>
            <a:endParaRPr lang="en-US" smtClean="0"/>
          </a:p>
          <a:p>
            <a:pPr>
              <a:lnSpc>
                <a:spcPct val="90000"/>
              </a:lnSpc>
              <a:spcBef>
                <a:spcPct val="0"/>
              </a:spcBef>
              <a:buFontTx/>
              <a:buAutoNum type="arabicParenR"/>
            </a:pPr>
            <a:r>
              <a:rPr lang="en-US" smtClean="0"/>
              <a:t>Facilitator </a:t>
            </a:r>
            <a:r>
              <a:rPr lang="en-US" b="1" smtClean="0"/>
              <a:t>models</a:t>
            </a:r>
            <a:r>
              <a:rPr lang="en-US" smtClean="0"/>
              <a:t> potential answers to the questions and </a:t>
            </a:r>
            <a:r>
              <a:rPr lang="en-US" b="1" smtClean="0"/>
              <a:t>highlights </a:t>
            </a:r>
            <a:r>
              <a:rPr lang="en-US" b="1" i="1" smtClean="0"/>
              <a:t>sentence frames </a:t>
            </a:r>
            <a:r>
              <a:rPr lang="en-US" smtClean="0"/>
              <a:t>participants can use for each type of question: </a:t>
            </a:r>
          </a:p>
          <a:p>
            <a:pPr marL="685800" lvl="1" indent="-228600">
              <a:lnSpc>
                <a:spcPct val="90000"/>
              </a:lnSpc>
              <a:spcBef>
                <a:spcPct val="0"/>
              </a:spcBef>
              <a:buFontTx/>
              <a:buChar char="•"/>
            </a:pPr>
            <a:r>
              <a:rPr lang="en-US" smtClean="0"/>
              <a:t>Observation: </a:t>
            </a:r>
            <a:r>
              <a:rPr lang="en-US" i="1" smtClean="0"/>
              <a:t>I see that </a:t>
            </a:r>
            <a:r>
              <a:rPr lang="en-US" smtClean="0"/>
              <a:t>the total number of districts with at least 1 ELL increased more than the number of districts with 100 or more ELLs in the last 11 years. The total number of districts with at least 1 ELL increased by 137, while the number of districts with 100 ELLs or more increased by 13. </a:t>
            </a:r>
          </a:p>
          <a:p>
            <a:pPr marL="685800" lvl="1" indent="-228600">
              <a:lnSpc>
                <a:spcPct val="90000"/>
              </a:lnSpc>
              <a:spcBef>
                <a:spcPct val="0"/>
              </a:spcBef>
              <a:buFontTx/>
              <a:buChar char="•"/>
            </a:pPr>
            <a:r>
              <a:rPr lang="en-US" smtClean="0"/>
              <a:t>Inference: </a:t>
            </a:r>
            <a:r>
              <a:rPr lang="en-US" i="1" smtClean="0"/>
              <a:t>I think this means that </a:t>
            </a:r>
            <a:r>
              <a:rPr lang="en-US" smtClean="0"/>
              <a:t>many more MA educators teach at least 1 ELL now than in 2000.</a:t>
            </a:r>
          </a:p>
          <a:p>
            <a:pPr marL="685800" lvl="1" indent="-228600">
              <a:lnSpc>
                <a:spcPct val="90000"/>
              </a:lnSpc>
              <a:spcBef>
                <a:spcPct val="0"/>
              </a:spcBef>
              <a:buFontTx/>
              <a:buChar char="•"/>
            </a:pPr>
            <a:r>
              <a:rPr lang="en-US" smtClean="0"/>
              <a:t>Additional Questions: </a:t>
            </a:r>
            <a:r>
              <a:rPr lang="en-US" i="1" smtClean="0"/>
              <a:t>I wonder </a:t>
            </a:r>
            <a:r>
              <a:rPr lang="en-US" smtClean="0"/>
              <a:t>whether they have a map where I can see where the number of enrolled ELLs has increased in MA. Is there at least 1 ELL in each MA school district?</a:t>
            </a:r>
          </a:p>
          <a:p>
            <a:pPr marL="685800" lvl="1" indent="-228600">
              <a:lnSpc>
                <a:spcPct val="90000"/>
              </a:lnSpc>
              <a:spcBef>
                <a:spcPct val="0"/>
              </a:spcBef>
            </a:pPr>
            <a:endParaRPr lang="en-US" smtClean="0"/>
          </a:p>
          <a:p>
            <a:pPr>
              <a:lnSpc>
                <a:spcPct val="90000"/>
              </a:lnSpc>
              <a:spcBef>
                <a:spcPct val="0"/>
              </a:spcBef>
              <a:buFontTx/>
              <a:buAutoNum type="arabicParenR"/>
            </a:pPr>
            <a:r>
              <a:rPr lang="en-US" smtClean="0"/>
              <a:t>Ask Participants to share other observations, inferences, or additional questions about this data</a:t>
            </a:r>
          </a:p>
        </p:txBody>
      </p:sp>
      <p:sp>
        <p:nvSpPr>
          <p:cNvPr id="88067"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Massachusetts Department of Elementary and Secondary Education</a:t>
            </a:r>
          </a:p>
        </p:txBody>
      </p:sp>
      <p:sp>
        <p:nvSpPr>
          <p:cNvPr id="88068"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6BB59A-EB0A-4EF3-A2C4-328D1B5F605E}" type="slidenum">
              <a:rPr lang="en-US"/>
              <a:pPr fontAlgn="base">
                <a:spcBef>
                  <a:spcPct val="0"/>
                </a:spcBef>
                <a:spcAft>
                  <a:spcPct val="0"/>
                </a:spcAft>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Purpose:	</a:t>
            </a:r>
            <a:r>
              <a:rPr lang="en-US" smtClean="0"/>
              <a:t>To</a:t>
            </a:r>
            <a:r>
              <a:rPr lang="en-US" b="1" smtClean="0"/>
              <a:t> </a:t>
            </a:r>
            <a:r>
              <a:rPr lang="en-US" smtClean="0"/>
              <a:t>present data showing the increase of ELLs in the state since 2000-2013</a:t>
            </a:r>
          </a:p>
          <a:p>
            <a:pPr>
              <a:spcBef>
                <a:spcPct val="0"/>
              </a:spcBef>
            </a:pPr>
            <a:r>
              <a:rPr lang="en-US" b="1" smtClean="0"/>
              <a:t>Time:	</a:t>
            </a:r>
            <a:r>
              <a:rPr lang="en-US" smtClean="0"/>
              <a:t>1 minute</a:t>
            </a:r>
          </a:p>
          <a:p>
            <a:pPr>
              <a:spcBef>
                <a:spcPct val="0"/>
              </a:spcBef>
            </a:pPr>
            <a:r>
              <a:rPr lang="en-US" b="1" smtClean="0"/>
              <a:t>Procedure:	</a:t>
            </a:r>
          </a:p>
          <a:p>
            <a:pPr>
              <a:spcBef>
                <a:spcPct val="0"/>
              </a:spcBef>
            </a:pPr>
            <a:endParaRPr lang="en-US" b="1" smtClean="0"/>
          </a:p>
          <a:p>
            <a:pPr>
              <a:spcBef>
                <a:spcPct val="0"/>
              </a:spcBef>
            </a:pPr>
            <a:r>
              <a:rPr lang="en-US" b="1" smtClean="0"/>
              <a:t>Talking Points:</a:t>
            </a:r>
          </a:p>
          <a:p>
            <a:pPr>
              <a:spcBef>
                <a:spcPct val="0"/>
              </a:spcBef>
            </a:pPr>
            <a:r>
              <a:rPr lang="en-US" smtClean="0"/>
              <a:t>We can see that the number of ELLs in Massachusetts schools has grown by 67% in 12 years.</a:t>
            </a:r>
          </a:p>
          <a:p>
            <a:pPr>
              <a:spcBef>
                <a:spcPct val="0"/>
              </a:spcBef>
            </a:pPr>
            <a:r>
              <a:rPr lang="en-US" smtClean="0"/>
              <a:t>The number of ELLs is increasing and will continue to increase.</a:t>
            </a:r>
          </a:p>
        </p:txBody>
      </p:sp>
      <p:sp>
        <p:nvSpPr>
          <p:cNvPr id="90115"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Massachusetts Department of Elementary and Secondary Education</a:t>
            </a:r>
          </a:p>
        </p:txBody>
      </p:sp>
      <p:sp>
        <p:nvSpPr>
          <p:cNvPr id="90116"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9CAB9D-83AE-4486-8537-2821DF4C432C}" type="slidenum">
              <a:rPr lang="en-US"/>
              <a:pPr fontAlgn="base">
                <a:spcBef>
                  <a:spcPct val="0"/>
                </a:spcBef>
                <a:spcAft>
                  <a:spcPct val="0"/>
                </a:spcAft>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 name="Notes Placeholder 2"/>
          <p:cNvSpPr>
            <a:spLocks noGrp="1"/>
          </p:cNvSpPr>
          <p:nvPr>
            <p:ph type="body" idx="1"/>
          </p:nvPr>
        </p:nvSpPr>
        <p:spPr/>
        <p:txBody>
          <a:bodyPr lIns="91440" tIns="45720" rIns="91440" bIns="45720"/>
          <a:lstStyle/>
          <a:p>
            <a:pPr defTabSz="457200" fontAlgn="auto">
              <a:spcBef>
                <a:spcPts val="0"/>
              </a:spcBef>
              <a:spcAft>
                <a:spcPts val="0"/>
              </a:spcAft>
              <a:defRPr/>
            </a:pPr>
            <a:r>
              <a:rPr lang="en-US" b="1" dirty="0" smtClean="0"/>
              <a:t>Purpose</a:t>
            </a:r>
            <a:r>
              <a:rPr lang="en-US" dirty="0" smtClean="0"/>
              <a:t>: To display the variety of strategies explored throughout the course </a:t>
            </a:r>
          </a:p>
          <a:p>
            <a:pPr defTabSz="457200" fontAlgn="auto">
              <a:spcBef>
                <a:spcPts val="0"/>
              </a:spcBef>
              <a:spcAft>
                <a:spcPts val="0"/>
              </a:spcAft>
              <a:defRPr/>
            </a:pPr>
            <a:endParaRPr lang="en-US" dirty="0" smtClean="0"/>
          </a:p>
          <a:p>
            <a:pPr defTabSz="457200" fontAlgn="auto">
              <a:spcBef>
                <a:spcPts val="0"/>
              </a:spcBef>
              <a:spcAft>
                <a:spcPts val="0"/>
              </a:spcAft>
              <a:defRPr/>
            </a:pPr>
            <a:r>
              <a:rPr lang="en-US" b="1" dirty="0" smtClean="0"/>
              <a:t>Time</a:t>
            </a:r>
            <a:r>
              <a:rPr lang="en-US" dirty="0" smtClean="0"/>
              <a:t>: (Continued)</a:t>
            </a:r>
          </a:p>
          <a:p>
            <a:pPr defTabSz="457200" fontAlgn="auto">
              <a:spcBef>
                <a:spcPts val="0"/>
              </a:spcBef>
              <a:spcAft>
                <a:spcPts val="0"/>
              </a:spcAft>
              <a:defRPr/>
            </a:pPr>
            <a:endParaRPr lang="en-US" b="1" dirty="0" smtClean="0"/>
          </a:p>
          <a:p>
            <a:pPr defTabSz="457200" fontAlgn="auto">
              <a:spcBef>
                <a:spcPts val="0"/>
              </a:spcBef>
              <a:spcAft>
                <a:spcPts val="0"/>
              </a:spcAft>
              <a:defRPr/>
            </a:pPr>
            <a:r>
              <a:rPr lang="en-US" b="1" dirty="0" smtClean="0"/>
              <a:t>Talking Points</a:t>
            </a:r>
            <a:r>
              <a:rPr lang="en-US" dirty="0" smtClean="0"/>
              <a:t>:</a:t>
            </a:r>
          </a:p>
          <a:p>
            <a:pPr marL="171450" indent="-171450" defTabSz="457200" fontAlgn="auto">
              <a:spcBef>
                <a:spcPts val="0"/>
              </a:spcBef>
              <a:spcAft>
                <a:spcPts val="0"/>
              </a:spcAft>
              <a:buFont typeface="Arial" pitchFamily="34" charset="0"/>
              <a:buChar char="•"/>
              <a:defRPr/>
            </a:pPr>
            <a:r>
              <a:rPr lang="en-US" dirty="0" smtClean="0"/>
              <a:t> Research consistently demonstrates that multiple use of core strategies for language and content development in a systematic way has a dramatic impact on achievement.  </a:t>
            </a:r>
          </a:p>
          <a:p>
            <a:pPr marL="171450" indent="-171450" defTabSz="457200" fontAlgn="auto">
              <a:spcBef>
                <a:spcPts val="0"/>
              </a:spcBef>
              <a:spcAft>
                <a:spcPts val="0"/>
              </a:spcAft>
              <a:buFont typeface="Arial" pitchFamily="34" charset="0"/>
              <a:buChar char="•"/>
              <a:defRPr/>
            </a:pPr>
            <a:r>
              <a:rPr lang="en-US" dirty="0" smtClean="0"/>
              <a:t>These strategies are highlighted in this course because they promote academic English and content development, can be applied in multiple content areas and grade levels, and promotes oral language development and critical thinking</a:t>
            </a:r>
          </a:p>
        </p:txBody>
      </p:sp>
      <p:sp>
        <p:nvSpPr>
          <p:cNvPr id="227332"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anchor="b"/>
          <a:lstStyle/>
          <a:p>
            <a:pPr algn="r"/>
            <a:fld id="{291BF739-7A37-4E21-AE5C-66B3C3E1CBA9}" type="slidenum">
              <a:rPr lang="en-US" sz="1200">
                <a:latin typeface="Calibri" pitchFamily="34" charset="0"/>
              </a:rPr>
              <a:pPr algn="r"/>
              <a:t>23</a:t>
            </a:fld>
            <a:endParaRPr lang="en-US" sz="12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 name="Notes Placeholder 2"/>
          <p:cNvSpPr>
            <a:spLocks noGrp="1"/>
          </p:cNvSpPr>
          <p:nvPr>
            <p:ph type="body" idx="1"/>
          </p:nvPr>
        </p:nvSpPr>
        <p:spPr/>
        <p:txBody>
          <a:bodyPr lIns="91440" tIns="45720" rIns="91440" bIns="45720"/>
          <a:lstStyle/>
          <a:p>
            <a:pPr defTabSz="457200" fontAlgn="auto">
              <a:spcBef>
                <a:spcPts val="0"/>
              </a:spcBef>
              <a:spcAft>
                <a:spcPts val="0"/>
              </a:spcAft>
              <a:defRPr/>
            </a:pPr>
            <a:r>
              <a:rPr lang="en-US" b="1" dirty="0" smtClean="0"/>
              <a:t>Purpose</a:t>
            </a:r>
            <a:r>
              <a:rPr lang="en-US" dirty="0" smtClean="0"/>
              <a:t>: To display the variety of strategies explored throughout the course </a:t>
            </a:r>
          </a:p>
          <a:p>
            <a:pPr defTabSz="457200" fontAlgn="auto">
              <a:spcBef>
                <a:spcPts val="0"/>
              </a:spcBef>
              <a:spcAft>
                <a:spcPts val="0"/>
              </a:spcAft>
              <a:defRPr/>
            </a:pPr>
            <a:endParaRPr lang="en-US" dirty="0" smtClean="0"/>
          </a:p>
          <a:p>
            <a:pPr defTabSz="457200" fontAlgn="auto">
              <a:spcBef>
                <a:spcPts val="0"/>
              </a:spcBef>
              <a:spcAft>
                <a:spcPts val="0"/>
              </a:spcAft>
              <a:defRPr/>
            </a:pPr>
            <a:r>
              <a:rPr lang="en-US" b="1" dirty="0" smtClean="0"/>
              <a:t>Time</a:t>
            </a:r>
            <a:r>
              <a:rPr lang="en-US" dirty="0" smtClean="0"/>
              <a:t>: (Continued)</a:t>
            </a:r>
          </a:p>
          <a:p>
            <a:pPr defTabSz="457200" fontAlgn="auto">
              <a:spcBef>
                <a:spcPts val="0"/>
              </a:spcBef>
              <a:spcAft>
                <a:spcPts val="0"/>
              </a:spcAft>
              <a:defRPr/>
            </a:pPr>
            <a:endParaRPr lang="en-US" b="1" dirty="0" smtClean="0"/>
          </a:p>
          <a:p>
            <a:pPr defTabSz="457200" fontAlgn="auto">
              <a:spcBef>
                <a:spcPts val="0"/>
              </a:spcBef>
              <a:spcAft>
                <a:spcPts val="0"/>
              </a:spcAft>
              <a:defRPr/>
            </a:pPr>
            <a:r>
              <a:rPr lang="en-US" b="1" dirty="0" smtClean="0"/>
              <a:t>Talking Points</a:t>
            </a:r>
            <a:r>
              <a:rPr lang="en-US" dirty="0" smtClean="0"/>
              <a:t>:</a:t>
            </a:r>
          </a:p>
          <a:p>
            <a:pPr marL="171450" indent="-171450" defTabSz="457200" fontAlgn="auto">
              <a:spcBef>
                <a:spcPts val="0"/>
              </a:spcBef>
              <a:spcAft>
                <a:spcPts val="0"/>
              </a:spcAft>
              <a:buFont typeface="Arial" pitchFamily="34" charset="0"/>
              <a:buChar char="•"/>
              <a:defRPr/>
            </a:pPr>
            <a:r>
              <a:rPr lang="en-US" dirty="0" smtClean="0"/>
              <a:t> Research consistently demonstrates that multiple use of core strategies for language and content development in a systematic way has a dramatic impact on achievement.  </a:t>
            </a:r>
          </a:p>
          <a:p>
            <a:pPr marL="171450" indent="-171450" defTabSz="457200" fontAlgn="auto">
              <a:spcBef>
                <a:spcPts val="0"/>
              </a:spcBef>
              <a:spcAft>
                <a:spcPts val="0"/>
              </a:spcAft>
              <a:buFont typeface="Arial" pitchFamily="34" charset="0"/>
              <a:buChar char="•"/>
              <a:defRPr/>
            </a:pPr>
            <a:r>
              <a:rPr lang="en-US" dirty="0" smtClean="0"/>
              <a:t>These strategies are highlighted in this course because they promote academic English and content development, can be applied in multiple content areas and grade levels, and promotes oral language development and critical thinking</a:t>
            </a:r>
          </a:p>
        </p:txBody>
      </p:sp>
      <p:sp>
        <p:nvSpPr>
          <p:cNvPr id="229380"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anchor="b"/>
          <a:lstStyle/>
          <a:p>
            <a:pPr algn="r"/>
            <a:fld id="{B73A9D09-D1A4-42C4-BDE4-D34662484E83}" type="slidenum">
              <a:rPr lang="en-US" sz="1200">
                <a:latin typeface="Calibri" pitchFamily="34" charset="0"/>
              </a:rPr>
              <a:pPr algn="r"/>
              <a:t>24</a:t>
            </a:fld>
            <a:endParaRPr lang="en-US" sz="12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 name="Notes Placeholder 2"/>
          <p:cNvSpPr>
            <a:spLocks noGrp="1"/>
          </p:cNvSpPr>
          <p:nvPr>
            <p:ph type="body" idx="1"/>
          </p:nvPr>
        </p:nvSpPr>
        <p:spPr/>
        <p:txBody>
          <a:bodyPr lIns="91440" tIns="45720" rIns="91440" bIns="45720"/>
          <a:lstStyle/>
          <a:p>
            <a:pPr defTabSz="457200" fontAlgn="auto">
              <a:spcBef>
                <a:spcPts val="0"/>
              </a:spcBef>
              <a:spcAft>
                <a:spcPts val="0"/>
              </a:spcAft>
              <a:defRPr/>
            </a:pPr>
            <a:r>
              <a:rPr lang="en-US" b="1" dirty="0" smtClean="0"/>
              <a:t>Purpose</a:t>
            </a:r>
            <a:r>
              <a:rPr lang="en-US" dirty="0" smtClean="0"/>
              <a:t>: To display the variety of strategies explored throughout the course </a:t>
            </a:r>
          </a:p>
          <a:p>
            <a:pPr defTabSz="457200" fontAlgn="auto">
              <a:spcBef>
                <a:spcPts val="0"/>
              </a:spcBef>
              <a:spcAft>
                <a:spcPts val="0"/>
              </a:spcAft>
              <a:defRPr/>
            </a:pPr>
            <a:endParaRPr lang="en-US" dirty="0" smtClean="0"/>
          </a:p>
          <a:p>
            <a:pPr defTabSz="457200" fontAlgn="auto">
              <a:spcBef>
                <a:spcPts val="0"/>
              </a:spcBef>
              <a:spcAft>
                <a:spcPts val="0"/>
              </a:spcAft>
              <a:defRPr/>
            </a:pPr>
            <a:r>
              <a:rPr lang="en-US" b="1" dirty="0" smtClean="0"/>
              <a:t>Time</a:t>
            </a:r>
            <a:r>
              <a:rPr lang="en-US" dirty="0" smtClean="0"/>
              <a:t>: (Continued)</a:t>
            </a:r>
          </a:p>
          <a:p>
            <a:pPr defTabSz="457200" fontAlgn="auto">
              <a:spcBef>
                <a:spcPts val="0"/>
              </a:spcBef>
              <a:spcAft>
                <a:spcPts val="0"/>
              </a:spcAft>
              <a:defRPr/>
            </a:pPr>
            <a:endParaRPr lang="en-US" b="1" dirty="0" smtClean="0"/>
          </a:p>
          <a:p>
            <a:pPr defTabSz="457200" fontAlgn="auto">
              <a:spcBef>
                <a:spcPts val="0"/>
              </a:spcBef>
              <a:spcAft>
                <a:spcPts val="0"/>
              </a:spcAft>
              <a:defRPr/>
            </a:pPr>
            <a:r>
              <a:rPr lang="en-US" b="1" dirty="0" smtClean="0"/>
              <a:t>Talking Points</a:t>
            </a:r>
            <a:r>
              <a:rPr lang="en-US" dirty="0" smtClean="0"/>
              <a:t>:</a:t>
            </a:r>
          </a:p>
          <a:p>
            <a:pPr marL="171450" indent="-171450" defTabSz="457200" fontAlgn="auto">
              <a:spcBef>
                <a:spcPts val="0"/>
              </a:spcBef>
              <a:spcAft>
                <a:spcPts val="0"/>
              </a:spcAft>
              <a:buFont typeface="Arial" pitchFamily="34" charset="0"/>
              <a:buChar char="•"/>
              <a:defRPr/>
            </a:pPr>
            <a:r>
              <a:rPr lang="en-US" dirty="0" smtClean="0"/>
              <a:t> Research consistently demonstrates that multiple use of core strategies for language and content development in a systematic way has a dramatic impact on achievement.  </a:t>
            </a:r>
          </a:p>
          <a:p>
            <a:pPr marL="171450" indent="-171450" defTabSz="457200" fontAlgn="auto">
              <a:spcBef>
                <a:spcPts val="0"/>
              </a:spcBef>
              <a:spcAft>
                <a:spcPts val="0"/>
              </a:spcAft>
              <a:buFont typeface="Arial" pitchFamily="34" charset="0"/>
              <a:buChar char="•"/>
              <a:defRPr/>
            </a:pPr>
            <a:r>
              <a:rPr lang="en-US" dirty="0" smtClean="0"/>
              <a:t>These strategies are highlighted in this course because they promote academic English and content development, can be applied in multiple content areas and grade levels, and promotes oral language development and critical thinking.</a:t>
            </a:r>
          </a:p>
        </p:txBody>
      </p:sp>
      <p:sp>
        <p:nvSpPr>
          <p:cNvPr id="231428"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anchor="b"/>
          <a:lstStyle/>
          <a:p>
            <a:pPr algn="r"/>
            <a:fld id="{BC3951FA-71A6-4AB4-9C72-14F38F0C4DA7}" type="slidenum">
              <a:rPr lang="en-US" sz="1200">
                <a:latin typeface="Calibri" pitchFamily="34" charset="0"/>
              </a:rPr>
              <a:pPr algn="r"/>
              <a:t>25</a:t>
            </a:fld>
            <a:endParaRPr lang="en-US" sz="12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3" name="Notes Placeholder 2"/>
          <p:cNvSpPr>
            <a:spLocks noGrp="1"/>
          </p:cNvSpPr>
          <p:nvPr>
            <p:ph type="body" idx="1"/>
          </p:nvPr>
        </p:nvSpPr>
        <p:spPr/>
        <p:txBody>
          <a:bodyPr lIns="91440" tIns="45720" rIns="91440" bIns="45720"/>
          <a:lstStyle/>
          <a:p>
            <a:pPr defTabSz="457200" fontAlgn="auto">
              <a:spcBef>
                <a:spcPts val="0"/>
              </a:spcBef>
              <a:spcAft>
                <a:spcPts val="0"/>
              </a:spcAft>
              <a:defRPr/>
            </a:pPr>
            <a:r>
              <a:rPr lang="en-US" b="1" dirty="0" smtClean="0"/>
              <a:t>Purpose</a:t>
            </a:r>
            <a:r>
              <a:rPr lang="en-US" dirty="0" smtClean="0"/>
              <a:t>: To display the variety of interactive strategies used that promote oral language and comprehension</a:t>
            </a:r>
          </a:p>
          <a:p>
            <a:pPr defTabSz="457200" fontAlgn="auto">
              <a:spcBef>
                <a:spcPts val="0"/>
              </a:spcBef>
              <a:spcAft>
                <a:spcPts val="0"/>
              </a:spcAft>
              <a:defRPr/>
            </a:pPr>
            <a:endParaRPr lang="en-US" b="1" dirty="0" smtClean="0"/>
          </a:p>
          <a:p>
            <a:pPr defTabSz="457200" fontAlgn="auto">
              <a:spcBef>
                <a:spcPts val="0"/>
              </a:spcBef>
              <a:spcAft>
                <a:spcPts val="0"/>
              </a:spcAft>
              <a:defRPr/>
            </a:pPr>
            <a:r>
              <a:rPr lang="en-US" b="1" dirty="0" smtClean="0"/>
              <a:t>Time</a:t>
            </a:r>
            <a:r>
              <a:rPr lang="en-US" dirty="0" smtClean="0"/>
              <a:t>: 15 minutes</a:t>
            </a:r>
          </a:p>
          <a:p>
            <a:pPr defTabSz="457200" fontAlgn="auto">
              <a:spcBef>
                <a:spcPts val="0"/>
              </a:spcBef>
              <a:spcAft>
                <a:spcPts val="0"/>
              </a:spcAft>
              <a:defRPr/>
            </a:pPr>
            <a:endParaRPr lang="en-US" b="1" dirty="0" smtClean="0"/>
          </a:p>
          <a:p>
            <a:pPr defTabSz="457200" fontAlgn="auto">
              <a:spcBef>
                <a:spcPts val="0"/>
              </a:spcBef>
              <a:spcAft>
                <a:spcPts val="0"/>
              </a:spcAft>
              <a:defRPr/>
            </a:pPr>
            <a:r>
              <a:rPr lang="en-US" b="1" dirty="0" smtClean="0"/>
              <a:t>Procedure</a:t>
            </a:r>
            <a:r>
              <a:rPr lang="en-US" dirty="0" smtClean="0"/>
              <a:t>:</a:t>
            </a:r>
          </a:p>
          <a:p>
            <a:pPr marL="171450" indent="-171450" defTabSz="457200" fontAlgn="auto">
              <a:spcBef>
                <a:spcPts val="0"/>
              </a:spcBef>
              <a:spcAft>
                <a:spcPts val="0"/>
              </a:spcAft>
              <a:buFont typeface="Arial" pitchFamily="34" charset="0"/>
              <a:buChar char="•"/>
              <a:defRPr/>
            </a:pPr>
            <a:r>
              <a:rPr lang="en-US" dirty="0" smtClean="0"/>
              <a:t>Display the additional strategies used and discussed throughout the course, reviewing a few of them.</a:t>
            </a:r>
          </a:p>
          <a:p>
            <a:pPr marL="171450" indent="-171450" defTabSz="457200" fontAlgn="auto">
              <a:spcBef>
                <a:spcPts val="0"/>
              </a:spcBef>
              <a:spcAft>
                <a:spcPts val="0"/>
              </a:spcAft>
              <a:buFont typeface="Arial" pitchFamily="34" charset="0"/>
              <a:buChar char="•"/>
              <a:defRPr/>
            </a:pPr>
            <a:r>
              <a:rPr lang="en-US" dirty="0" smtClean="0"/>
              <a:t>Highlight that that these were strategies implemented to give participants an opportunity to process concepts, but for ELLs these strategies are essential for students to develop oral language skills and comprehension of concepts.</a:t>
            </a:r>
          </a:p>
          <a:p>
            <a:pPr marL="171450" indent="-171450" defTabSz="457200" fontAlgn="auto">
              <a:spcBef>
                <a:spcPts val="0"/>
              </a:spcBef>
              <a:spcAft>
                <a:spcPts val="0"/>
              </a:spcAft>
              <a:buFont typeface="Arial" pitchFamily="34" charset="0"/>
              <a:buChar char="•"/>
              <a:defRPr/>
            </a:pPr>
            <a:r>
              <a:rPr lang="en-US" dirty="0" smtClean="0"/>
              <a:t>Ask participants to turn to a neighbor and identify those strategies that they now utilize on a consistent basis and ones they would like to use more often.</a:t>
            </a:r>
          </a:p>
          <a:p>
            <a:pPr marL="171450" indent="-171450" defTabSz="457200" fontAlgn="auto">
              <a:spcBef>
                <a:spcPts val="0"/>
              </a:spcBef>
              <a:spcAft>
                <a:spcPts val="0"/>
              </a:spcAft>
              <a:buFont typeface="Arial" pitchFamily="34" charset="0"/>
              <a:buChar char="•"/>
              <a:defRPr/>
            </a:pPr>
            <a:endParaRPr lang="en-US" dirty="0" smtClean="0"/>
          </a:p>
          <a:p>
            <a:pPr defTabSz="457200" fontAlgn="auto">
              <a:spcBef>
                <a:spcPts val="0"/>
              </a:spcBef>
              <a:spcAft>
                <a:spcPts val="0"/>
              </a:spcAft>
              <a:defRPr/>
            </a:pPr>
            <a:r>
              <a:rPr lang="en-US" b="1" dirty="0" smtClean="0"/>
              <a:t>Talking Points</a:t>
            </a:r>
            <a:r>
              <a:rPr lang="en-US" dirty="0" smtClean="0"/>
              <a:t>:</a:t>
            </a:r>
          </a:p>
          <a:p>
            <a:pPr marL="171450" indent="-171450" defTabSz="457200" fontAlgn="auto">
              <a:spcBef>
                <a:spcPts val="0"/>
              </a:spcBef>
              <a:spcAft>
                <a:spcPts val="0"/>
              </a:spcAft>
              <a:buFont typeface="Arial" pitchFamily="34" charset="0"/>
              <a:buChar char="•"/>
              <a:defRPr/>
            </a:pPr>
            <a:r>
              <a:rPr lang="en-US" dirty="0" smtClean="0"/>
              <a:t> Remember that Ester de Jong states that interactive strategies enable native English speaking students to process concepts or “talk to learn”, but English language learners are “learning to talk” and may need supports and explicit instruction on how to express their knowledge when using these interactive strategies.</a:t>
            </a:r>
          </a:p>
          <a:p>
            <a:pPr marL="171450" indent="-171450" defTabSz="457200" fontAlgn="auto">
              <a:spcBef>
                <a:spcPts val="0"/>
              </a:spcBef>
              <a:spcAft>
                <a:spcPts val="0"/>
              </a:spcAft>
              <a:buFont typeface="Arial" pitchFamily="34" charset="0"/>
              <a:buChar char="•"/>
              <a:defRPr/>
            </a:pPr>
            <a:endParaRPr lang="en-US" dirty="0" smtClean="0"/>
          </a:p>
        </p:txBody>
      </p:sp>
      <p:sp>
        <p:nvSpPr>
          <p:cNvPr id="235524"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anchor="b"/>
          <a:lstStyle/>
          <a:p>
            <a:pPr algn="r"/>
            <a:fld id="{BAC65DE2-72F1-4288-80F4-4A9E3E39B555}" type="slidenum">
              <a:rPr lang="en-US" sz="1200">
                <a:latin typeface="Calibri" pitchFamily="34" charset="0"/>
              </a:rPr>
              <a:pPr algn="r"/>
              <a:t>26</a:t>
            </a:fld>
            <a:endParaRPr lang="en-US" sz="12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pPr>
            <a:r>
              <a:rPr lang="en-US" b="1" smtClean="0">
                <a:ea typeface="ＭＳ Ｐゴシック"/>
                <a:cs typeface="ＭＳ Ｐゴシック"/>
              </a:rPr>
              <a:t>Purpose:</a:t>
            </a:r>
            <a:r>
              <a:rPr lang="en-US" smtClean="0">
                <a:ea typeface="ＭＳ Ｐゴシック"/>
                <a:cs typeface="ＭＳ Ｐゴシック"/>
              </a:rPr>
              <a:t>	To introduce laws and regulations in place to ensure ELLs have equal access to high quality education</a:t>
            </a:r>
          </a:p>
          <a:p>
            <a:pPr>
              <a:spcBef>
                <a:spcPct val="0"/>
              </a:spcBef>
            </a:pPr>
            <a:r>
              <a:rPr lang="en-US" b="1" smtClean="0">
                <a:ea typeface="ＭＳ Ｐゴシック"/>
                <a:cs typeface="ＭＳ Ｐゴシック"/>
              </a:rPr>
              <a:t>Time:</a:t>
            </a:r>
            <a:r>
              <a:rPr lang="en-US" smtClean="0">
                <a:ea typeface="ＭＳ Ｐゴシック"/>
                <a:cs typeface="ＭＳ Ｐゴシック"/>
              </a:rPr>
              <a:t>	3 min. </a:t>
            </a:r>
          </a:p>
          <a:p>
            <a:pPr>
              <a:spcBef>
                <a:spcPct val="0"/>
              </a:spcBef>
            </a:pPr>
            <a:r>
              <a:rPr lang="en-US" b="1" smtClean="0">
                <a:ea typeface="ＭＳ Ｐゴシック"/>
                <a:cs typeface="ＭＳ Ｐゴシック"/>
              </a:rPr>
              <a:t>Procedure:</a:t>
            </a:r>
            <a:r>
              <a:rPr lang="en-US" smtClean="0">
                <a:ea typeface="ＭＳ Ｐゴシック"/>
                <a:cs typeface="ＭＳ Ｐゴシック"/>
              </a:rPr>
              <a:t>	Facilitator introduces the many laws and regulations established to ensure ELLs have equal educational opportunity/access to high quality education. Summarize key laws, guidance, and court cases on the slide. </a:t>
            </a:r>
          </a:p>
          <a:p>
            <a:pPr>
              <a:spcBef>
                <a:spcPct val="0"/>
              </a:spcBef>
            </a:pPr>
            <a:endParaRPr lang="en-US" smtClean="0">
              <a:ea typeface="ＭＳ Ｐゴシック"/>
              <a:cs typeface="ＭＳ Ｐゴシック"/>
            </a:endParaRPr>
          </a:p>
          <a:p>
            <a:pPr>
              <a:spcBef>
                <a:spcPct val="0"/>
              </a:spcBef>
            </a:pPr>
            <a:r>
              <a:rPr lang="en-US" b="1" smtClean="0">
                <a:ea typeface="ＭＳ Ｐゴシック"/>
                <a:cs typeface="ＭＳ Ｐゴシック"/>
              </a:rPr>
              <a:t>Talking Points:</a:t>
            </a:r>
          </a:p>
          <a:p>
            <a:pPr>
              <a:spcBef>
                <a:spcPct val="0"/>
              </a:spcBef>
              <a:buFontTx/>
              <a:buAutoNum type="arabicParenR"/>
            </a:pPr>
            <a:r>
              <a:rPr lang="en-US" smtClean="0"/>
              <a:t>American language policy changed as a result of the Civil Rights Movement. Today there are several laws and regulations to ensure ELLs have equal access to high quality education. Both the federal government and the state of MA have actively protected the educational rights of ELLs. </a:t>
            </a:r>
          </a:p>
          <a:p>
            <a:pPr>
              <a:spcBef>
                <a:spcPct val="0"/>
              </a:spcBef>
              <a:buFontTx/>
              <a:buAutoNum type="arabicParenR"/>
            </a:pPr>
            <a:r>
              <a:rPr lang="en-US" smtClean="0"/>
              <a:t>Federal level laws, guidance, and court cases protecting ELLs rights: Civil Rights Act, 1964 ; Equal Educational Opportunity Act (EEOA), 1974; </a:t>
            </a:r>
            <a:r>
              <a:rPr lang="en-US" i="1" smtClean="0"/>
              <a:t>Lau v. Nichols</a:t>
            </a:r>
            <a:r>
              <a:rPr lang="en-US" smtClean="0"/>
              <a:t>, 1974; </a:t>
            </a:r>
            <a:r>
              <a:rPr lang="en-US" i="1" smtClean="0"/>
              <a:t>Castañeda v. Pickard</a:t>
            </a:r>
            <a:r>
              <a:rPr lang="en-US" smtClean="0"/>
              <a:t>, 1981; Office of Civil Rights Guidelines; NCLB Title III, 2002</a:t>
            </a:r>
          </a:p>
          <a:p>
            <a:pPr>
              <a:spcBef>
                <a:spcPct val="0"/>
              </a:spcBef>
            </a:pPr>
            <a:endParaRPr lang="en-US" smtClean="0"/>
          </a:p>
        </p:txBody>
      </p:sp>
      <p:sp>
        <p:nvSpPr>
          <p:cNvPr id="98307"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Revision suggestions by S Slakk 4 Jun 13</a:t>
            </a:r>
          </a:p>
        </p:txBody>
      </p:sp>
      <p:sp>
        <p:nvSpPr>
          <p:cNvPr id="98308"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4BEB1A-6D8A-4DF1-9DB6-511A66D13E78}" type="slidenum">
              <a:rPr lang="en-US"/>
              <a:pPr fontAlgn="base">
                <a:spcBef>
                  <a:spcPct val="0"/>
                </a:spcBef>
                <a:spcAft>
                  <a:spcPct val="0"/>
                </a:spcAft>
              </a:pPr>
              <a:t>27</a:t>
            </a:fld>
            <a:endParaRPr lang="en-US"/>
          </a:p>
        </p:txBody>
      </p:sp>
      <p:sp>
        <p:nvSpPr>
          <p:cNvPr id="98309" name="Date Placeholder 5"/>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A4206EC7-8CF7-479D-89C6-DCC3E54DBF19}" type="datetime1">
              <a:rPr lang="en-US"/>
              <a:pPr fontAlgn="base">
                <a:spcBef>
                  <a:spcPct val="0"/>
                </a:spcBef>
                <a:spcAft>
                  <a:spcPct val="0"/>
                </a:spcAft>
              </a:pPr>
              <a:t>12/5/2013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b="1" dirty="0" smtClean="0">
                <a:ea typeface="ＭＳ Ｐゴシック" pitchFamily="34" charset="-128"/>
              </a:rPr>
              <a:t>Purpose:</a:t>
            </a:r>
            <a:r>
              <a:rPr lang="en-US" dirty="0" smtClean="0">
                <a:ea typeface="ＭＳ Ｐゴシック" pitchFamily="34" charset="-128"/>
              </a:rPr>
              <a:t>	To continue highlighting the idea of shared responsibility</a:t>
            </a:r>
          </a:p>
          <a:p>
            <a:pPr fontAlgn="auto">
              <a:spcBef>
                <a:spcPts val="0"/>
              </a:spcBef>
              <a:spcAft>
                <a:spcPts val="0"/>
              </a:spcAft>
              <a:defRPr/>
            </a:pPr>
            <a:r>
              <a:rPr lang="en-US" b="1" dirty="0" smtClean="0">
                <a:ea typeface="ＭＳ Ｐゴシック" pitchFamily="34" charset="-128"/>
              </a:rPr>
              <a:t>Time:</a:t>
            </a:r>
            <a:r>
              <a:rPr lang="en-US" dirty="0" smtClean="0">
                <a:ea typeface="ＭＳ Ｐゴシック" pitchFamily="34" charset="-128"/>
              </a:rPr>
              <a:t>	3 min. </a:t>
            </a:r>
          </a:p>
          <a:p>
            <a:pPr fontAlgn="auto">
              <a:spcBef>
                <a:spcPts val="0"/>
              </a:spcBef>
              <a:spcAft>
                <a:spcPts val="0"/>
              </a:spcAft>
              <a:buFont typeface="Arial" pitchFamily="34" charset="0"/>
              <a:buNone/>
              <a:defRPr/>
            </a:pPr>
            <a:r>
              <a:rPr lang="en-US" b="1" dirty="0" smtClean="0">
                <a:ea typeface="ＭＳ Ｐゴシック" pitchFamily="34" charset="-128"/>
              </a:rPr>
              <a:t>Procedure:</a:t>
            </a:r>
            <a:r>
              <a:rPr lang="en-US" dirty="0" smtClean="0">
                <a:ea typeface="ＭＳ Ｐゴシック" pitchFamily="34" charset="-128"/>
              </a:rPr>
              <a:t>	Facilitator asks for a volunteer to read the quotes. Facilitator elicits comments from the participants about the quotes, asking: According to these quotes, who’s responsible for </a:t>
            </a:r>
            <a:r>
              <a:rPr lang="en-US" dirty="0" err="1" smtClean="0">
                <a:ea typeface="ＭＳ Ｐゴシック" pitchFamily="34" charset="-128"/>
              </a:rPr>
              <a:t>ELLs’</a:t>
            </a:r>
            <a:r>
              <a:rPr lang="en-US" dirty="0" smtClean="0">
                <a:ea typeface="ＭＳ Ｐゴシック" pitchFamily="34" charset="-128"/>
              </a:rPr>
              <a:t> success in school? Do you agree or disagree with the quotes? </a:t>
            </a:r>
          </a:p>
          <a:p>
            <a:pPr marL="228600" indent="-228600" fontAlgn="auto">
              <a:spcBef>
                <a:spcPts val="0"/>
              </a:spcBef>
              <a:spcAft>
                <a:spcPts val="0"/>
              </a:spcAft>
              <a:buFont typeface="Arial" pitchFamily="34" charset="0"/>
              <a:buNone/>
              <a:defRPr/>
            </a:pPr>
            <a:endParaRPr lang="en-US" dirty="0" smtClean="0">
              <a:ea typeface="ＭＳ Ｐゴシック" pitchFamily="34" charset="-128"/>
            </a:endParaRPr>
          </a:p>
          <a:p>
            <a:pPr marL="228600" indent="-228600" fontAlgn="auto">
              <a:spcBef>
                <a:spcPts val="0"/>
              </a:spcBef>
              <a:spcAft>
                <a:spcPts val="0"/>
              </a:spcAft>
              <a:buFont typeface="Arial" pitchFamily="34" charset="0"/>
              <a:buNone/>
              <a:defRPr/>
            </a:pPr>
            <a:r>
              <a:rPr lang="en-US" b="1" dirty="0" smtClean="0">
                <a:ea typeface="ＭＳ Ｐゴシック" pitchFamily="34" charset="-128"/>
              </a:rPr>
              <a:t>Talking points: </a:t>
            </a:r>
          </a:p>
          <a:p>
            <a:pPr fontAlgn="auto">
              <a:spcBef>
                <a:spcPts val="0"/>
              </a:spcBef>
              <a:spcAft>
                <a:spcPts val="0"/>
              </a:spcAft>
              <a:defRPr/>
            </a:pPr>
            <a:r>
              <a:rPr lang="en-US" dirty="0" smtClean="0"/>
              <a:t>1) Laws and regulations promote shared responsibility for </a:t>
            </a:r>
            <a:r>
              <a:rPr lang="en-US" dirty="0" err="1" smtClean="0"/>
              <a:t>ELLs’</a:t>
            </a:r>
            <a:r>
              <a:rPr lang="en-US" dirty="0" smtClean="0"/>
              <a:t> success.</a:t>
            </a:r>
          </a:p>
          <a:p>
            <a:pPr fontAlgn="auto">
              <a:spcBef>
                <a:spcPts val="0"/>
              </a:spcBef>
              <a:spcAft>
                <a:spcPts val="0"/>
              </a:spcAft>
              <a:defRPr/>
            </a:pPr>
            <a:r>
              <a:rPr lang="en-US" dirty="0" smtClean="0"/>
              <a:t>2) Research about effective schools highlights the impact of shared responsibility. </a:t>
            </a:r>
          </a:p>
          <a:p>
            <a:pPr marL="0" lvl="1" fontAlgn="auto">
              <a:spcBef>
                <a:spcPts val="0"/>
              </a:spcBef>
              <a:spcAft>
                <a:spcPts val="0"/>
              </a:spcAft>
              <a:defRPr/>
            </a:pPr>
            <a:r>
              <a:rPr lang="en-US" dirty="0" smtClean="0"/>
              <a:t>3) In MA, the WIDA ELD standards and 2011 MA </a:t>
            </a:r>
            <a:r>
              <a:rPr lang="en-US" i="1" dirty="0" smtClean="0"/>
              <a:t>Curriculum Frameworks </a:t>
            </a:r>
            <a:r>
              <a:rPr lang="en-US" dirty="0" smtClean="0"/>
              <a:t>expect content area teachers and ESL teachers to focus on promoting academic language development and academic achievement of ELLs.</a:t>
            </a:r>
          </a:p>
        </p:txBody>
      </p:sp>
      <p:sp>
        <p:nvSpPr>
          <p:cNvPr id="223236" name="Footer Placeholder 3"/>
          <p:cNvSpPr txBox="1">
            <a:spLocks noGrp="1"/>
          </p:cNvSpPr>
          <p:nvPr/>
        </p:nvSpPr>
        <p:spPr bwMode="auto">
          <a:xfrm>
            <a:off x="0" y="8829675"/>
            <a:ext cx="3038475" cy="465138"/>
          </a:xfrm>
          <a:prstGeom prst="rect">
            <a:avLst/>
          </a:prstGeom>
          <a:noFill/>
          <a:ln w="9525">
            <a:noFill/>
            <a:miter lim="800000"/>
            <a:headEnd/>
            <a:tailEnd/>
          </a:ln>
        </p:spPr>
        <p:txBody>
          <a:bodyPr lIns="92446" tIns="46223" rIns="92446" bIns="46223" anchor="b"/>
          <a:lstStyle/>
          <a:p>
            <a:r>
              <a:rPr lang="en-US" sz="1200">
                <a:latin typeface="Calibri" pitchFamily="34" charset="0"/>
              </a:rPr>
              <a:t>Revision suggestions by S Slakk 4 Jun 13</a:t>
            </a:r>
          </a:p>
        </p:txBody>
      </p:sp>
      <p:sp>
        <p:nvSpPr>
          <p:cNvPr id="223237" name="Slide Number Placeholder 4"/>
          <p:cNvSpPr txBox="1">
            <a:spLocks noGrp="1"/>
          </p:cNvSpPr>
          <p:nvPr/>
        </p:nvSpPr>
        <p:spPr bwMode="auto">
          <a:xfrm>
            <a:off x="3970338" y="8829675"/>
            <a:ext cx="3038475" cy="465138"/>
          </a:xfrm>
          <a:prstGeom prst="rect">
            <a:avLst/>
          </a:prstGeom>
          <a:noFill/>
          <a:ln w="9525">
            <a:noFill/>
            <a:miter lim="800000"/>
            <a:headEnd/>
            <a:tailEnd/>
          </a:ln>
        </p:spPr>
        <p:txBody>
          <a:bodyPr lIns="92446" tIns="46223" rIns="92446" bIns="46223" anchor="b"/>
          <a:lstStyle/>
          <a:p>
            <a:pPr algn="r"/>
            <a:fld id="{62DE7880-11C4-4073-A045-2EB5AF5CDDCB}" type="slidenum">
              <a:rPr lang="en-US" sz="1200">
                <a:latin typeface="Calibri" pitchFamily="34" charset="0"/>
              </a:rPr>
              <a:pPr algn="r"/>
              <a:t>28</a:t>
            </a:fld>
            <a:endParaRPr lang="en-US" sz="1200">
              <a:latin typeface="Calibri" pitchFamily="34" charset="0"/>
            </a:endParaRPr>
          </a:p>
        </p:txBody>
      </p:sp>
      <p:sp>
        <p:nvSpPr>
          <p:cNvPr id="223238" name="Date Placeholder 5"/>
          <p:cNvSpPr txBox="1">
            <a:spLocks noGrp="1"/>
          </p:cNvSpPr>
          <p:nvPr/>
        </p:nvSpPr>
        <p:spPr bwMode="auto">
          <a:xfrm>
            <a:off x="3970338" y="0"/>
            <a:ext cx="3038475" cy="465138"/>
          </a:xfrm>
          <a:prstGeom prst="rect">
            <a:avLst/>
          </a:prstGeom>
          <a:noFill/>
          <a:ln w="9525">
            <a:noFill/>
            <a:miter lim="800000"/>
            <a:headEnd/>
            <a:tailEnd/>
          </a:ln>
        </p:spPr>
        <p:txBody>
          <a:bodyPr lIns="92446" tIns="46223" rIns="92446" bIns="46223"/>
          <a:lstStyle/>
          <a:p>
            <a:pPr algn="r"/>
            <a:fld id="{7F72347A-7BA3-4E78-A8AA-10C56E0C108E}" type="datetime1">
              <a:rPr lang="en-US" sz="1200">
                <a:latin typeface="Calibri" pitchFamily="34" charset="0"/>
              </a:rPr>
              <a:pPr algn="r"/>
              <a:t>12/5/2013</a:t>
            </a:fld>
            <a:endParaRPr lang="en-US"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ea typeface="ＭＳ Ｐゴシック"/>
                <a:cs typeface="ＭＳ Ｐゴシック"/>
              </a:rPr>
              <a:t>Purpose:</a:t>
            </a:r>
            <a:r>
              <a:rPr lang="en-US" smtClean="0">
                <a:ea typeface="ＭＳ Ｐゴシック"/>
                <a:cs typeface="ＭＳ Ｐゴシック"/>
              </a:rPr>
              <a:t>	To describe the activities and pace of the session.</a:t>
            </a:r>
          </a:p>
          <a:p>
            <a:pPr>
              <a:spcBef>
                <a:spcPct val="0"/>
              </a:spcBef>
            </a:pPr>
            <a:r>
              <a:rPr lang="en-US" b="1" smtClean="0">
                <a:ea typeface="ＭＳ Ｐゴシック"/>
                <a:cs typeface="ＭＳ Ｐゴシック"/>
              </a:rPr>
              <a:t>Time:</a:t>
            </a:r>
            <a:r>
              <a:rPr lang="en-US" smtClean="0">
                <a:ea typeface="ＭＳ Ｐゴシック"/>
                <a:cs typeface="ＭＳ Ｐゴシック"/>
              </a:rPr>
              <a:t>	2 min</a:t>
            </a:r>
          </a:p>
          <a:p>
            <a:pPr>
              <a:spcBef>
                <a:spcPct val="0"/>
              </a:spcBef>
            </a:pPr>
            <a:r>
              <a:rPr lang="en-US" b="1" smtClean="0">
                <a:ea typeface="ＭＳ Ｐゴシック"/>
                <a:cs typeface="ＭＳ Ｐゴシック"/>
              </a:rPr>
              <a:t>Procedure:</a:t>
            </a:r>
            <a:r>
              <a:rPr lang="en-US" smtClean="0">
                <a:ea typeface="ＭＳ Ｐゴシック"/>
                <a:cs typeface="ＭＳ Ｐゴシック"/>
              </a:rPr>
              <a:t>	Facilitator summarizes the main sections of the first course session. The agenda is in the</a:t>
            </a:r>
            <a:r>
              <a:rPr lang="en-US" i="1" smtClean="0">
                <a:ea typeface="ＭＳ Ｐゴシック"/>
                <a:cs typeface="ＭＳ Ｐゴシック"/>
              </a:rPr>
              <a:t> Participant Manual </a:t>
            </a:r>
            <a:r>
              <a:rPr lang="en-US" smtClean="0">
                <a:ea typeface="ＭＳ Ｐゴシック"/>
                <a:cs typeface="ＭＳ Ｐゴシック"/>
              </a:rPr>
              <a:t>as well.</a:t>
            </a:r>
          </a:p>
          <a:p>
            <a:pPr>
              <a:spcBef>
                <a:spcPct val="0"/>
              </a:spcBef>
            </a:pPr>
            <a:endParaRPr lang="en-US" smtClean="0">
              <a:ea typeface="ＭＳ Ｐゴシック"/>
              <a:cs typeface="ＭＳ Ｐゴシック"/>
            </a:endParaRPr>
          </a:p>
        </p:txBody>
      </p:sp>
      <p:sp>
        <p:nvSpPr>
          <p:cNvPr id="53251"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Revision suggestions by S Slakk 4 Jun 13</a:t>
            </a:r>
          </a:p>
        </p:txBody>
      </p:sp>
      <p:sp>
        <p:nvSpPr>
          <p:cNvPr id="53252"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D67706-4569-4EFB-90A1-F7D17FAD894E}" type="slidenum">
              <a:rPr lang="en-US"/>
              <a:pPr fontAlgn="base">
                <a:spcBef>
                  <a:spcPct val="0"/>
                </a:spcBef>
                <a:spcAft>
                  <a:spcPct val="0"/>
                </a:spcAft>
              </a:pPr>
              <a:t>2</a:t>
            </a:fld>
            <a:endParaRPr lang="en-US"/>
          </a:p>
        </p:txBody>
      </p:sp>
      <p:sp>
        <p:nvSpPr>
          <p:cNvPr id="53253" name="Date Placeholder 5"/>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5110F788-DCB5-45CD-B737-CFC9028E6164}" type="datetime1">
              <a:rPr lang="en-US"/>
              <a:pPr fontAlgn="base">
                <a:spcBef>
                  <a:spcPct val="0"/>
                </a:spcBef>
                <a:spcAft>
                  <a:spcPct val="0"/>
                </a:spcAft>
              </a:pPr>
              <a:t>12/5/2013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xfrm>
            <a:off x="1182688" y="698500"/>
            <a:ext cx="4645025" cy="3484563"/>
          </a:xfrm>
          <a:noFill/>
          <a:ln>
            <a:solidFill>
              <a:srgbClr val="000000"/>
            </a:solidFill>
            <a:miter lim="800000"/>
            <a:headEnd/>
            <a:tailEnd/>
          </a:ln>
        </p:spPr>
      </p:sp>
      <p:sp>
        <p:nvSpPr>
          <p:cNvPr id="215043" name="Notes Placeholder 2"/>
          <p:cNvSpPr>
            <a:spLocks noGrp="1"/>
          </p:cNvSpPr>
          <p:nvPr>
            <p:ph type="body" idx="1"/>
          </p:nvPr>
        </p:nvSpPr>
        <p:spPr bwMode="auto">
          <a:noFill/>
        </p:spPr>
        <p:txBody>
          <a:bodyPr wrap="square" lIns="92297" tIns="46148" rIns="92297" bIns="46148" numCol="1" anchor="t" anchorCtr="0" compatLnSpc="1">
            <a:prstTxWarp prst="textNoShape">
              <a:avLst/>
            </a:prstTxWarp>
          </a:bodyPr>
          <a:lstStyle/>
          <a:p>
            <a:r>
              <a:rPr lang="en-US" b="1" smtClean="0"/>
              <a:t>Purpose:  </a:t>
            </a:r>
            <a:r>
              <a:rPr lang="en-US" smtClean="0"/>
              <a:t>To contrast ESL instruction with SEI and underscore the need for both</a:t>
            </a:r>
          </a:p>
          <a:p>
            <a:r>
              <a:rPr lang="en-US" b="1" smtClean="0"/>
              <a:t>Time: </a:t>
            </a:r>
            <a:r>
              <a:rPr lang="en-US" smtClean="0"/>
              <a:t>2 min</a:t>
            </a:r>
          </a:p>
          <a:p>
            <a:r>
              <a:rPr lang="en-US" b="1" smtClean="0"/>
              <a:t>Procedure:</a:t>
            </a:r>
          </a:p>
          <a:p>
            <a:r>
              <a:rPr lang="en-US" b="1" smtClean="0"/>
              <a:t>Talking Points: </a:t>
            </a:r>
          </a:p>
          <a:p>
            <a:pPr>
              <a:buFontTx/>
              <a:buChar char="•"/>
            </a:pPr>
            <a:r>
              <a:rPr lang="en-US" smtClean="0"/>
              <a:t>Taught by a licensed ESL (or ELL) teacher </a:t>
            </a:r>
          </a:p>
          <a:p>
            <a:pPr>
              <a:buFontTx/>
              <a:buChar char="•"/>
            </a:pPr>
            <a:r>
              <a:rPr lang="en-US" smtClean="0"/>
              <a:t>Based on an ESL curriculum </a:t>
            </a:r>
          </a:p>
          <a:p>
            <a:pPr>
              <a:buFontTx/>
              <a:buChar char="•"/>
            </a:pPr>
            <a:r>
              <a:rPr lang="en-US" smtClean="0"/>
              <a:t>Addresses all language domains: listening, speaking, reading, and writing</a:t>
            </a:r>
          </a:p>
          <a:p>
            <a:pPr>
              <a:buFontTx/>
              <a:buChar char="•"/>
            </a:pPr>
            <a:r>
              <a:rPr lang="en-US" smtClean="0"/>
              <a:t>Addresses social and academic vocabulary, grammar, and syntax</a:t>
            </a:r>
          </a:p>
          <a:p>
            <a:pPr>
              <a:buFontTx/>
              <a:buChar char="•"/>
            </a:pPr>
            <a:r>
              <a:rPr lang="en-US" smtClean="0"/>
              <a:t>Based on students’ proficiency levels</a:t>
            </a:r>
          </a:p>
          <a:p>
            <a:pPr>
              <a:buFontTx/>
              <a:buChar char="•"/>
            </a:pPr>
            <a:r>
              <a:rPr lang="en-US" smtClean="0"/>
              <a:t>Takes place in an ESL classroom or within the general educational setting; however, within general educational settings, ESL instruction must meet above criteria </a:t>
            </a:r>
          </a:p>
          <a:p>
            <a:pPr>
              <a:buFontTx/>
              <a:buChar char="•"/>
            </a:pPr>
            <a:r>
              <a:rPr lang="en-US" smtClean="0"/>
              <a:t>Is NOT classroom support or homework help</a:t>
            </a:r>
          </a:p>
          <a:p>
            <a:pPr>
              <a:buFontTx/>
              <a:buChar char="•"/>
            </a:pPr>
            <a:endParaRPr lang="en-US" smtClean="0"/>
          </a:p>
        </p:txBody>
      </p:sp>
      <p:sp>
        <p:nvSpPr>
          <p:cNvPr id="4" name="Footer Placeholder 3"/>
          <p:cNvSpPr txBox="1">
            <a:spLocks noGrp="1"/>
          </p:cNvSpPr>
          <p:nvPr/>
        </p:nvSpPr>
        <p:spPr>
          <a:xfrm>
            <a:off x="0" y="8829675"/>
            <a:ext cx="3038475" cy="465138"/>
          </a:xfrm>
          <a:prstGeom prst="rect">
            <a:avLst/>
          </a:prstGeom>
          <a:noFill/>
        </p:spPr>
        <p:txBody>
          <a:bodyPr lIns="92297" tIns="46148" rIns="92297" bIns="46148" anchor="b"/>
          <a:lstStyle/>
          <a:p>
            <a:pPr fontAlgn="auto">
              <a:spcBef>
                <a:spcPts val="0"/>
              </a:spcBef>
              <a:spcAft>
                <a:spcPts val="0"/>
              </a:spcAft>
              <a:defRPr/>
            </a:pPr>
            <a:r>
              <a:rPr lang="en-US" sz="1200">
                <a:latin typeface="+mn-lt"/>
              </a:rPr>
              <a:t>Massachusetts Department of Elementary and Secondary Education</a:t>
            </a:r>
            <a:endParaRPr lang="en-US" sz="1200" dirty="0">
              <a:latin typeface="+mn-lt"/>
            </a:endParaRPr>
          </a:p>
        </p:txBody>
      </p:sp>
      <p:sp>
        <p:nvSpPr>
          <p:cNvPr id="5" name="Slide Number Placeholder 4"/>
          <p:cNvSpPr txBox="1">
            <a:spLocks noGrp="1"/>
          </p:cNvSpPr>
          <p:nvPr/>
        </p:nvSpPr>
        <p:spPr>
          <a:xfrm>
            <a:off x="3970338" y="8829675"/>
            <a:ext cx="3038475" cy="465138"/>
          </a:xfrm>
          <a:prstGeom prst="rect">
            <a:avLst/>
          </a:prstGeom>
          <a:noFill/>
        </p:spPr>
        <p:txBody>
          <a:bodyPr lIns="92297" tIns="46148" rIns="92297" bIns="46148" anchor="b"/>
          <a:lstStyle/>
          <a:p>
            <a:pPr algn="r" fontAlgn="auto">
              <a:spcBef>
                <a:spcPts val="0"/>
              </a:spcBef>
              <a:spcAft>
                <a:spcPts val="0"/>
              </a:spcAft>
              <a:defRPr/>
            </a:pPr>
            <a:fld id="{FD0411B6-0C10-48EF-BFB0-11EAF6FE704D}" type="slidenum">
              <a:rPr lang="en-US" sz="1200">
                <a:latin typeface="+mn-lt"/>
              </a:rPr>
              <a:pPr algn="r" fontAlgn="auto">
                <a:spcBef>
                  <a:spcPts val="0"/>
                </a:spcBef>
                <a:spcAft>
                  <a:spcPts val="0"/>
                </a:spcAft>
                <a:defRPr/>
              </a:pPr>
              <a:t>29</a:t>
            </a:fld>
            <a:endParaRPr lang="en-US" sz="1200" dirty="0">
              <a:latin typeface="+mn-l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xfrm>
            <a:off x="1182688" y="698500"/>
            <a:ext cx="4645025" cy="3484563"/>
          </a:xfrm>
          <a:noFill/>
          <a:ln>
            <a:solidFill>
              <a:srgbClr val="000000"/>
            </a:solidFill>
            <a:miter lim="800000"/>
            <a:headEnd/>
            <a:tailEnd/>
          </a:ln>
        </p:spPr>
      </p:sp>
      <p:sp>
        <p:nvSpPr>
          <p:cNvPr id="217091" name="Notes Placeholder 2"/>
          <p:cNvSpPr>
            <a:spLocks noGrp="1"/>
          </p:cNvSpPr>
          <p:nvPr>
            <p:ph type="body" idx="1"/>
          </p:nvPr>
        </p:nvSpPr>
        <p:spPr bwMode="auto">
          <a:noFill/>
        </p:spPr>
        <p:txBody>
          <a:bodyPr wrap="square" lIns="92297" tIns="46148" rIns="92297" bIns="46148" numCol="1" anchor="t" anchorCtr="0" compatLnSpc="1">
            <a:prstTxWarp prst="textNoShape">
              <a:avLst/>
            </a:prstTxWarp>
          </a:bodyPr>
          <a:lstStyle/>
          <a:p>
            <a:r>
              <a:rPr lang="en-US" b="1" smtClean="0">
                <a:ea typeface="ＭＳ Ｐゴシック"/>
                <a:cs typeface="ＭＳ Ｐゴシック"/>
              </a:rPr>
              <a:t>Purpose:</a:t>
            </a:r>
            <a:r>
              <a:rPr lang="en-US" smtClean="0">
                <a:ea typeface="ＭＳ Ｐゴシック"/>
                <a:cs typeface="ＭＳ Ｐゴシック"/>
              </a:rPr>
              <a:t>	Continued activity. </a:t>
            </a:r>
          </a:p>
          <a:p>
            <a:r>
              <a:rPr lang="en-US" b="1" smtClean="0">
                <a:ea typeface="ＭＳ Ｐゴシック"/>
                <a:cs typeface="ＭＳ Ｐゴシック"/>
              </a:rPr>
              <a:t>Time: </a:t>
            </a:r>
            <a:r>
              <a:rPr lang="en-US" smtClean="0"/>
              <a:t>2 min</a:t>
            </a:r>
            <a:endParaRPr lang="en-US" smtClean="0">
              <a:ea typeface="ＭＳ Ｐゴシック"/>
              <a:cs typeface="ＭＳ Ｐゴシック"/>
            </a:endParaRPr>
          </a:p>
          <a:p>
            <a:r>
              <a:rPr lang="en-US" b="1" smtClean="0">
                <a:ea typeface="ＭＳ Ｐゴシック"/>
                <a:cs typeface="ＭＳ Ｐゴシック"/>
              </a:rPr>
              <a:t>Procedure:</a:t>
            </a:r>
          </a:p>
          <a:p>
            <a:r>
              <a:rPr lang="en-US" b="1" smtClean="0">
                <a:ea typeface="ＭＳ Ｐゴシック"/>
                <a:cs typeface="ＭＳ Ｐゴシック"/>
              </a:rPr>
              <a:t>Talking Points: </a:t>
            </a:r>
          </a:p>
          <a:p>
            <a:r>
              <a:rPr lang="en-US" smtClean="0">
                <a:ea typeface="ＭＳ Ｐゴシック"/>
                <a:cs typeface="ＭＳ Ｐゴシック"/>
              </a:rPr>
              <a:t>There is a range of ESL instruction in MA. This must be addressed and school leaders must ensure effective ELD is offered</a:t>
            </a:r>
          </a:p>
          <a:p>
            <a:endParaRPr lang="en-US" smtClean="0"/>
          </a:p>
        </p:txBody>
      </p:sp>
      <p:sp>
        <p:nvSpPr>
          <p:cNvPr id="4" name="Footer Placeholder 3"/>
          <p:cNvSpPr txBox="1">
            <a:spLocks noGrp="1"/>
          </p:cNvSpPr>
          <p:nvPr/>
        </p:nvSpPr>
        <p:spPr>
          <a:xfrm>
            <a:off x="0" y="8829675"/>
            <a:ext cx="3038475" cy="465138"/>
          </a:xfrm>
          <a:prstGeom prst="rect">
            <a:avLst/>
          </a:prstGeom>
          <a:noFill/>
        </p:spPr>
        <p:txBody>
          <a:bodyPr lIns="92297" tIns="46148" rIns="92297" bIns="46148" anchor="b"/>
          <a:lstStyle/>
          <a:p>
            <a:pPr fontAlgn="auto">
              <a:spcBef>
                <a:spcPts val="0"/>
              </a:spcBef>
              <a:spcAft>
                <a:spcPts val="0"/>
              </a:spcAft>
              <a:defRPr/>
            </a:pPr>
            <a:r>
              <a:rPr lang="en-US" sz="1200" dirty="0">
                <a:latin typeface="+mn-lt"/>
              </a:rPr>
              <a:t>Massachusetts Department of Elementary and Secondary Education</a:t>
            </a:r>
            <a:endParaRPr lang="en-US" sz="1200" dirty="0">
              <a:latin typeface="+mn-lt"/>
            </a:endParaRPr>
          </a:p>
        </p:txBody>
      </p:sp>
      <p:sp>
        <p:nvSpPr>
          <p:cNvPr id="5" name="Slide Number Placeholder 4"/>
          <p:cNvSpPr txBox="1">
            <a:spLocks noGrp="1"/>
          </p:cNvSpPr>
          <p:nvPr/>
        </p:nvSpPr>
        <p:spPr>
          <a:xfrm>
            <a:off x="3970338" y="8829675"/>
            <a:ext cx="3038475" cy="465138"/>
          </a:xfrm>
          <a:prstGeom prst="rect">
            <a:avLst/>
          </a:prstGeom>
          <a:noFill/>
        </p:spPr>
        <p:txBody>
          <a:bodyPr lIns="92297" tIns="46148" rIns="92297" bIns="46148" anchor="b"/>
          <a:lstStyle/>
          <a:p>
            <a:pPr algn="r" fontAlgn="auto">
              <a:spcBef>
                <a:spcPts val="0"/>
              </a:spcBef>
              <a:spcAft>
                <a:spcPts val="0"/>
              </a:spcAft>
              <a:defRPr/>
            </a:pPr>
            <a:fld id="{2C783632-1645-4706-A02B-C934968D17D9}" type="slidenum">
              <a:rPr lang="en-US" sz="1200">
                <a:latin typeface="+mn-lt"/>
              </a:rPr>
              <a:pPr algn="r" fontAlgn="auto">
                <a:spcBef>
                  <a:spcPts val="0"/>
                </a:spcBef>
                <a:spcAft>
                  <a:spcPts val="0"/>
                </a:spcAft>
                <a:defRPr/>
              </a:pPr>
              <a:t>30</a:t>
            </a:fld>
            <a:endParaRPr lang="en-US" sz="1200" dirty="0">
              <a:latin typeface="+mn-lt"/>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xfrm>
            <a:off x="1182688" y="698500"/>
            <a:ext cx="4645025" cy="3484563"/>
          </a:xfrm>
          <a:noFill/>
          <a:ln>
            <a:solidFill>
              <a:srgbClr val="000000"/>
            </a:solidFill>
            <a:miter lim="800000"/>
            <a:headEnd/>
            <a:tailEnd/>
          </a:ln>
        </p:spPr>
      </p:sp>
      <p:sp>
        <p:nvSpPr>
          <p:cNvPr id="219139" name="Notes Placeholder 2"/>
          <p:cNvSpPr>
            <a:spLocks noGrp="1"/>
          </p:cNvSpPr>
          <p:nvPr>
            <p:ph type="body" idx="1"/>
          </p:nvPr>
        </p:nvSpPr>
        <p:spPr bwMode="auto">
          <a:noFill/>
        </p:spPr>
        <p:txBody>
          <a:bodyPr wrap="square" lIns="92297" tIns="46148" rIns="92297" bIns="46148" numCol="1" anchor="t" anchorCtr="0" compatLnSpc="1">
            <a:prstTxWarp prst="textNoShape">
              <a:avLst/>
            </a:prstTxWarp>
          </a:bodyPr>
          <a:lstStyle/>
          <a:p>
            <a:r>
              <a:rPr lang="en-US" b="1" smtClean="0"/>
              <a:t>Purpose: </a:t>
            </a:r>
            <a:r>
              <a:rPr lang="en-US" smtClean="0"/>
              <a:t> To explain SEI as an instructional framework and the necessary components.</a:t>
            </a:r>
          </a:p>
          <a:p>
            <a:r>
              <a:rPr lang="en-US" b="1" smtClean="0"/>
              <a:t>Time: </a:t>
            </a:r>
            <a:r>
              <a:rPr lang="en-US" smtClean="0"/>
              <a:t>2 min</a:t>
            </a:r>
            <a:endParaRPr lang="en-US" b="1" smtClean="0"/>
          </a:p>
          <a:p>
            <a:r>
              <a:rPr lang="en-US" b="1" smtClean="0"/>
              <a:t>Procedure:</a:t>
            </a:r>
          </a:p>
          <a:p>
            <a:r>
              <a:rPr lang="en-US" b="1" smtClean="0"/>
              <a:t>Talking Points:</a:t>
            </a:r>
          </a:p>
          <a:p>
            <a:pPr>
              <a:buFontTx/>
              <a:buChar char="•"/>
            </a:pPr>
            <a:r>
              <a:rPr lang="en-US" smtClean="0"/>
              <a:t>Taught by a teacher with a content area or grade level license AND holding SEI Endorsement</a:t>
            </a:r>
          </a:p>
          <a:p>
            <a:pPr>
              <a:buFontTx/>
              <a:buChar char="•"/>
            </a:pPr>
            <a:r>
              <a:rPr lang="en-US" smtClean="0"/>
              <a:t>Provides all reading, writing, and subject matter through differentiated instruction in English </a:t>
            </a:r>
          </a:p>
          <a:p>
            <a:pPr>
              <a:buFontTx/>
              <a:buChar char="•"/>
            </a:pPr>
            <a:r>
              <a:rPr lang="en-US" smtClean="0"/>
              <a:t>Includes language objectives that are aligned to the content objectives and assessment as part of the lesson planning</a:t>
            </a:r>
          </a:p>
          <a:p>
            <a:pPr>
              <a:buFontTx/>
              <a:buChar char="•"/>
            </a:pPr>
            <a:r>
              <a:rPr lang="en-US" smtClean="0"/>
              <a:t>Allows for a minimal amount of native language clarification </a:t>
            </a:r>
          </a:p>
          <a:p>
            <a:pPr>
              <a:buFontTx/>
              <a:buChar char="•"/>
            </a:pPr>
            <a:r>
              <a:rPr lang="en-US" smtClean="0"/>
              <a:t>Takes place in a self-contained (only ELLs) or a general educational setting</a:t>
            </a:r>
          </a:p>
          <a:p>
            <a:pPr>
              <a:buFontTx/>
              <a:buChar char="•"/>
            </a:pPr>
            <a:r>
              <a:rPr lang="en-US" smtClean="0"/>
              <a:t>Requires differentiation of instruction, assessment, and assignments based on student proficiency level</a:t>
            </a:r>
          </a:p>
          <a:p>
            <a:pPr>
              <a:buFontTx/>
              <a:buChar char="•"/>
            </a:pPr>
            <a:r>
              <a:rPr lang="en-US" smtClean="0"/>
              <a:t>Designed for ELLs at the intermediate level of proficiency in English and above; all students will benefit.</a:t>
            </a:r>
          </a:p>
          <a:p>
            <a:pPr>
              <a:buFontTx/>
              <a:buChar char="•"/>
            </a:pPr>
            <a:endParaRPr lang="en-US" smtClean="0"/>
          </a:p>
        </p:txBody>
      </p:sp>
      <p:sp>
        <p:nvSpPr>
          <p:cNvPr id="4" name="Footer Placeholder 3"/>
          <p:cNvSpPr txBox="1">
            <a:spLocks noGrp="1"/>
          </p:cNvSpPr>
          <p:nvPr/>
        </p:nvSpPr>
        <p:spPr>
          <a:xfrm>
            <a:off x="0" y="8829675"/>
            <a:ext cx="3038475" cy="465138"/>
          </a:xfrm>
          <a:prstGeom prst="rect">
            <a:avLst/>
          </a:prstGeom>
          <a:noFill/>
        </p:spPr>
        <p:txBody>
          <a:bodyPr lIns="92297" tIns="46148" rIns="92297" bIns="46148" anchor="b"/>
          <a:lstStyle/>
          <a:p>
            <a:pPr fontAlgn="auto">
              <a:spcBef>
                <a:spcPts val="0"/>
              </a:spcBef>
              <a:spcAft>
                <a:spcPts val="0"/>
              </a:spcAft>
              <a:defRPr/>
            </a:pPr>
            <a:r>
              <a:rPr lang="en-US" sz="1200">
                <a:latin typeface="+mn-lt"/>
              </a:rPr>
              <a:t>Massachusetts Department of Elementary and Secondary Education</a:t>
            </a:r>
            <a:endParaRPr lang="en-US" sz="1200" dirty="0">
              <a:latin typeface="+mn-lt"/>
            </a:endParaRPr>
          </a:p>
        </p:txBody>
      </p:sp>
      <p:sp>
        <p:nvSpPr>
          <p:cNvPr id="5" name="Slide Number Placeholder 4"/>
          <p:cNvSpPr txBox="1">
            <a:spLocks noGrp="1"/>
          </p:cNvSpPr>
          <p:nvPr/>
        </p:nvSpPr>
        <p:spPr>
          <a:xfrm>
            <a:off x="3970338" y="8829675"/>
            <a:ext cx="3038475" cy="465138"/>
          </a:xfrm>
          <a:prstGeom prst="rect">
            <a:avLst/>
          </a:prstGeom>
          <a:noFill/>
        </p:spPr>
        <p:txBody>
          <a:bodyPr lIns="92297" tIns="46148" rIns="92297" bIns="46148" anchor="b"/>
          <a:lstStyle/>
          <a:p>
            <a:pPr algn="r" fontAlgn="auto">
              <a:spcBef>
                <a:spcPts val="0"/>
              </a:spcBef>
              <a:spcAft>
                <a:spcPts val="0"/>
              </a:spcAft>
              <a:defRPr/>
            </a:pPr>
            <a:fld id="{C21ED911-6C14-44EF-8D72-DA0F79350AF0}" type="slidenum">
              <a:rPr lang="en-US" sz="1200">
                <a:latin typeface="+mn-lt"/>
              </a:rPr>
              <a:pPr algn="r" fontAlgn="auto">
                <a:spcBef>
                  <a:spcPts val="0"/>
                </a:spcBef>
                <a:spcAft>
                  <a:spcPts val="0"/>
                </a:spcAft>
                <a:defRPr/>
              </a:pPr>
              <a:t>31</a:t>
            </a:fld>
            <a:endParaRPr lang="en-US" sz="1200" dirty="0">
              <a:latin typeface="+mn-l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xfrm>
            <a:off x="1182688" y="698500"/>
            <a:ext cx="4645025" cy="3484563"/>
          </a:xfrm>
          <a:noFill/>
          <a:ln>
            <a:solidFill>
              <a:srgbClr val="000000"/>
            </a:solidFill>
            <a:miter lim="800000"/>
            <a:headEnd/>
            <a:tailEnd/>
          </a:ln>
        </p:spPr>
      </p:sp>
      <p:sp>
        <p:nvSpPr>
          <p:cNvPr id="3" name="Notes Placeholder 2"/>
          <p:cNvSpPr>
            <a:spLocks noGrp="1"/>
          </p:cNvSpPr>
          <p:nvPr>
            <p:ph type="body" idx="1"/>
          </p:nvPr>
        </p:nvSpPr>
        <p:spPr/>
        <p:txBody>
          <a:bodyPr lIns="92297" tIns="46148" rIns="92297" bIns="46148">
            <a:normAutofit fontScale="62500" lnSpcReduction="20000"/>
          </a:bodyPr>
          <a:lstStyle/>
          <a:p>
            <a:pPr>
              <a:spcBef>
                <a:spcPts val="1200"/>
              </a:spcBef>
              <a:defRPr/>
            </a:pPr>
            <a:r>
              <a:rPr lang="en-US" sz="2400" b="1" dirty="0"/>
              <a:t>Purpose:  </a:t>
            </a:r>
            <a:r>
              <a:rPr lang="en-US" sz="2400" dirty="0"/>
              <a:t>To explain the role of the SEI Teacher</a:t>
            </a:r>
          </a:p>
          <a:p>
            <a:pPr>
              <a:spcBef>
                <a:spcPts val="1200"/>
              </a:spcBef>
              <a:defRPr/>
            </a:pPr>
            <a:r>
              <a:rPr lang="en-US" sz="2400" b="1" dirty="0"/>
              <a:t>Time</a:t>
            </a:r>
            <a:r>
              <a:rPr lang="en-US" sz="2400" b="1" dirty="0" smtClean="0"/>
              <a:t>: </a:t>
            </a:r>
            <a:r>
              <a:rPr lang="en-US" sz="2400" dirty="0" smtClean="0"/>
              <a:t>2 min</a:t>
            </a:r>
            <a:endParaRPr lang="en-US" sz="2400" b="1" dirty="0"/>
          </a:p>
          <a:p>
            <a:pPr>
              <a:spcBef>
                <a:spcPts val="1200"/>
              </a:spcBef>
              <a:defRPr/>
            </a:pPr>
            <a:r>
              <a:rPr lang="en-US" sz="2400" b="1" dirty="0"/>
              <a:t>Procedure:</a:t>
            </a:r>
          </a:p>
          <a:p>
            <a:pPr>
              <a:spcBef>
                <a:spcPts val="1200"/>
              </a:spcBef>
              <a:defRPr/>
            </a:pPr>
            <a:r>
              <a:rPr lang="en-US" sz="2400" b="1" dirty="0"/>
              <a:t>Talking Points:</a:t>
            </a:r>
          </a:p>
          <a:p>
            <a:pPr>
              <a:spcBef>
                <a:spcPts val="1200"/>
              </a:spcBef>
              <a:defRPr/>
            </a:pPr>
            <a:r>
              <a:rPr lang="en-US" sz="2400" dirty="0"/>
              <a:t>SEI teachers are experts in their subject area – they understand the content knowledge and the language required for success in their discipline.</a:t>
            </a:r>
          </a:p>
          <a:p>
            <a:pPr>
              <a:spcBef>
                <a:spcPts val="1200"/>
              </a:spcBef>
              <a:defRPr/>
            </a:pPr>
            <a:r>
              <a:rPr lang="en-US" sz="2400" dirty="0"/>
              <a:t>Therefore, they are responsible in the classroom for promoting their </a:t>
            </a:r>
            <a:r>
              <a:rPr lang="en-US" sz="2400" dirty="0" smtClean="0"/>
              <a:t>students’</a:t>
            </a:r>
            <a:endParaRPr lang="en-US" sz="2400" dirty="0"/>
          </a:p>
          <a:p>
            <a:pPr lvl="1">
              <a:spcBef>
                <a:spcPts val="1200"/>
              </a:spcBef>
              <a:defRPr/>
            </a:pPr>
            <a:r>
              <a:rPr lang="en-US" sz="2000" b="1" dirty="0"/>
              <a:t>Academic English </a:t>
            </a:r>
            <a:r>
              <a:rPr lang="en-US" sz="2000" dirty="0"/>
              <a:t> – which includes syntactic structures, as well as </a:t>
            </a:r>
            <a:r>
              <a:rPr lang="en-US" sz="2000" dirty="0" smtClean="0"/>
              <a:t>semantics;</a:t>
            </a:r>
            <a:endParaRPr lang="en-US" sz="2000" dirty="0"/>
          </a:p>
          <a:p>
            <a:pPr lvl="1">
              <a:spcBef>
                <a:spcPts val="1200"/>
              </a:spcBef>
              <a:defRPr/>
            </a:pPr>
            <a:r>
              <a:rPr lang="en-US" sz="2000" b="1" dirty="0"/>
              <a:t>Literacy Development </a:t>
            </a:r>
            <a:r>
              <a:rPr lang="en-US" sz="2000" dirty="0"/>
              <a:t>– with respect to their areas of expertise. </a:t>
            </a:r>
            <a:r>
              <a:rPr lang="en-US" sz="2000" dirty="0" smtClean="0"/>
              <a:t>This </a:t>
            </a:r>
            <a:r>
              <a:rPr lang="en-US" sz="2000" dirty="0"/>
              <a:t>includes listening and speaking as foundations for literacy </a:t>
            </a:r>
            <a:r>
              <a:rPr lang="en-US" sz="2000" dirty="0" smtClean="0"/>
              <a:t>development.</a:t>
            </a:r>
            <a:endParaRPr lang="en-US" sz="2000" dirty="0"/>
          </a:p>
          <a:p>
            <a:pPr>
              <a:spcBef>
                <a:spcPts val="1200"/>
              </a:spcBef>
              <a:defRPr/>
            </a:pPr>
            <a:r>
              <a:rPr lang="en-US" sz="2400" dirty="0"/>
              <a:t>By using the Sheltered English Immersion framework, they make the content as comprehensible as necessary to promote academic proficiency.</a:t>
            </a:r>
          </a:p>
        </p:txBody>
      </p:sp>
      <p:sp>
        <p:nvSpPr>
          <p:cNvPr id="4" name="Footer Placeholder 3"/>
          <p:cNvSpPr txBox="1">
            <a:spLocks noGrp="1"/>
          </p:cNvSpPr>
          <p:nvPr/>
        </p:nvSpPr>
        <p:spPr>
          <a:xfrm>
            <a:off x="0" y="8829675"/>
            <a:ext cx="3038475" cy="465138"/>
          </a:xfrm>
          <a:prstGeom prst="rect">
            <a:avLst/>
          </a:prstGeom>
          <a:noFill/>
        </p:spPr>
        <p:txBody>
          <a:bodyPr lIns="92297" tIns="46148" rIns="92297" bIns="46148" anchor="b"/>
          <a:lstStyle/>
          <a:p>
            <a:pPr fontAlgn="auto">
              <a:spcBef>
                <a:spcPts val="0"/>
              </a:spcBef>
              <a:spcAft>
                <a:spcPts val="0"/>
              </a:spcAft>
              <a:defRPr/>
            </a:pPr>
            <a:r>
              <a:rPr lang="en-US" sz="1200" dirty="0">
                <a:latin typeface="+mn-lt"/>
              </a:rPr>
              <a:t>Massachusetts Department of Elementary and Secondary Education</a:t>
            </a:r>
            <a:endParaRPr lang="en-US" sz="1200" dirty="0">
              <a:latin typeface="+mn-lt"/>
            </a:endParaRPr>
          </a:p>
        </p:txBody>
      </p:sp>
      <p:sp>
        <p:nvSpPr>
          <p:cNvPr id="5" name="Slide Number Placeholder 4"/>
          <p:cNvSpPr txBox="1">
            <a:spLocks noGrp="1"/>
          </p:cNvSpPr>
          <p:nvPr/>
        </p:nvSpPr>
        <p:spPr>
          <a:xfrm>
            <a:off x="3970338" y="8829675"/>
            <a:ext cx="3038475" cy="465138"/>
          </a:xfrm>
          <a:prstGeom prst="rect">
            <a:avLst/>
          </a:prstGeom>
          <a:noFill/>
        </p:spPr>
        <p:txBody>
          <a:bodyPr lIns="92297" tIns="46148" rIns="92297" bIns="46148" anchor="b"/>
          <a:lstStyle/>
          <a:p>
            <a:pPr algn="r" fontAlgn="auto">
              <a:spcBef>
                <a:spcPts val="0"/>
              </a:spcBef>
              <a:spcAft>
                <a:spcPts val="0"/>
              </a:spcAft>
              <a:defRPr/>
            </a:pPr>
            <a:fld id="{5FE3255D-F47C-43D9-A697-E86F7198AA4F}" type="slidenum">
              <a:rPr lang="en-US" sz="1200">
                <a:latin typeface="+mn-lt"/>
              </a:rPr>
              <a:pPr algn="r" fontAlgn="auto">
                <a:spcBef>
                  <a:spcPts val="0"/>
                </a:spcBef>
                <a:spcAft>
                  <a:spcPts val="0"/>
                </a:spcAft>
                <a:defRPr/>
              </a:pPr>
              <a:t>32</a:t>
            </a:fld>
            <a:endParaRPr lang="en-US" sz="1200" dirty="0">
              <a:latin typeface="+mn-lt"/>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90000"/>
              </a:lnSpc>
              <a:spcBef>
                <a:spcPct val="0"/>
              </a:spcBef>
            </a:pPr>
            <a:r>
              <a:rPr lang="en-US" sz="1100" b="1" smtClean="0">
                <a:ea typeface="ＭＳ Ｐゴシック"/>
                <a:cs typeface="ＭＳ Ｐゴシック"/>
              </a:rPr>
              <a:t>Purpose:</a:t>
            </a:r>
            <a:r>
              <a:rPr lang="en-US" sz="1100" smtClean="0">
                <a:ea typeface="ＭＳ Ｐゴシック"/>
                <a:cs typeface="ＭＳ Ｐゴシック"/>
              </a:rPr>
              <a:t>	To introduce the current structure of ELL programs in MA.</a:t>
            </a:r>
          </a:p>
          <a:p>
            <a:pPr>
              <a:lnSpc>
                <a:spcPct val="90000"/>
              </a:lnSpc>
              <a:spcBef>
                <a:spcPct val="0"/>
              </a:spcBef>
            </a:pPr>
            <a:r>
              <a:rPr lang="en-US" sz="1100" b="1" smtClean="0">
                <a:ea typeface="ＭＳ Ｐゴシック"/>
                <a:cs typeface="ＭＳ Ｐゴシック"/>
              </a:rPr>
              <a:t>Time:</a:t>
            </a:r>
            <a:r>
              <a:rPr lang="en-US" sz="1100" smtClean="0">
                <a:ea typeface="ＭＳ Ｐゴシック"/>
                <a:cs typeface="ＭＳ Ｐゴシック"/>
              </a:rPr>
              <a:t>	1 min. </a:t>
            </a:r>
          </a:p>
          <a:p>
            <a:pPr>
              <a:lnSpc>
                <a:spcPct val="90000"/>
              </a:lnSpc>
              <a:spcBef>
                <a:spcPct val="0"/>
              </a:spcBef>
            </a:pPr>
            <a:r>
              <a:rPr lang="en-US" sz="1100" b="1" smtClean="0">
                <a:ea typeface="ＭＳ Ｐゴシック"/>
                <a:cs typeface="ＭＳ Ｐゴシック"/>
              </a:rPr>
              <a:t>Procedure:</a:t>
            </a:r>
            <a:r>
              <a:rPr lang="en-US" sz="1100" smtClean="0">
                <a:ea typeface="ＭＳ Ｐゴシック"/>
                <a:cs typeface="ＭＳ Ｐゴシック"/>
              </a:rPr>
              <a:t>	Facilitator summarizes key ideas in the slide. </a:t>
            </a:r>
          </a:p>
          <a:p>
            <a:pPr>
              <a:lnSpc>
                <a:spcPct val="90000"/>
              </a:lnSpc>
              <a:spcBef>
                <a:spcPct val="0"/>
              </a:spcBef>
              <a:buFontTx/>
              <a:buAutoNum type="arabicParenR"/>
            </a:pPr>
            <a:endParaRPr lang="en-US" sz="1100" smtClean="0">
              <a:ea typeface="ＭＳ Ｐゴシック"/>
              <a:cs typeface="ＭＳ Ｐゴシック"/>
            </a:endParaRPr>
          </a:p>
          <a:p>
            <a:pPr>
              <a:lnSpc>
                <a:spcPct val="90000"/>
              </a:lnSpc>
              <a:spcBef>
                <a:spcPct val="0"/>
              </a:spcBef>
            </a:pPr>
            <a:r>
              <a:rPr lang="en-US" sz="1100" b="1" smtClean="0">
                <a:ea typeface="ＭＳ Ｐゴシック"/>
                <a:cs typeface="ＭＳ Ｐゴシック"/>
              </a:rPr>
              <a:t>Talking Points:</a:t>
            </a:r>
            <a:endParaRPr lang="en-US" sz="1100" smtClean="0"/>
          </a:p>
          <a:p>
            <a:pPr>
              <a:lnSpc>
                <a:spcPct val="90000"/>
              </a:lnSpc>
              <a:spcBef>
                <a:spcPct val="0"/>
              </a:spcBef>
              <a:buFontTx/>
              <a:buAutoNum type="arabicParenR"/>
            </a:pPr>
            <a:r>
              <a:rPr lang="en-US" sz="1100" smtClean="0"/>
              <a:t>The legal foundation for ELL instruction and state demographic and achievement data highlight the importance of collaboration in order to support the success of ELLs in school.</a:t>
            </a:r>
          </a:p>
          <a:p>
            <a:pPr>
              <a:lnSpc>
                <a:spcPct val="90000"/>
              </a:lnSpc>
              <a:spcBef>
                <a:spcPct val="0"/>
              </a:spcBef>
              <a:buFontTx/>
              <a:buAutoNum type="arabicParenR"/>
            </a:pPr>
            <a:endParaRPr lang="en-US" sz="1100" smtClean="0"/>
          </a:p>
          <a:p>
            <a:pPr>
              <a:lnSpc>
                <a:spcPct val="90000"/>
              </a:lnSpc>
              <a:spcBef>
                <a:spcPct val="0"/>
              </a:spcBef>
            </a:pPr>
            <a:r>
              <a:rPr lang="en-US" sz="1100" smtClean="0"/>
              <a:t>2) ESL classes provide explicit, direct instruction about the English language to promote language development. ESL classes can include content area objectives, but focus on developing linguistic and cultural competencies that ELLs require beyond what their native-English-speaking peers need. These classes are important for ELLs at all levels of language proficiency because language proficiency is necessary to access school curriculum and to achieve positive academic outcomes.</a:t>
            </a:r>
          </a:p>
          <a:p>
            <a:pPr>
              <a:lnSpc>
                <a:spcPct val="90000"/>
              </a:lnSpc>
              <a:spcBef>
                <a:spcPct val="0"/>
              </a:spcBef>
            </a:pPr>
            <a:endParaRPr lang="en-US" sz="1100" smtClean="0"/>
          </a:p>
          <a:p>
            <a:pPr>
              <a:lnSpc>
                <a:spcPct val="90000"/>
              </a:lnSpc>
              <a:spcBef>
                <a:spcPct val="0"/>
              </a:spcBef>
            </a:pPr>
            <a:r>
              <a:rPr lang="en-US" sz="1100" smtClean="0"/>
              <a:t>3) SEI instruction includes approaches, strategies, and methodology that makes the content comprehensible to ELLs and promotes language development. ELLs traditionally receive SEI instruction in content area classes (Social Studies, science, math and ELA).</a:t>
            </a:r>
          </a:p>
          <a:p>
            <a:pPr>
              <a:lnSpc>
                <a:spcPct val="90000"/>
              </a:lnSpc>
              <a:spcBef>
                <a:spcPct val="0"/>
              </a:spcBef>
            </a:pPr>
            <a:endParaRPr lang="en-US" sz="1100" smtClean="0"/>
          </a:p>
          <a:p>
            <a:pPr>
              <a:lnSpc>
                <a:spcPct val="90000"/>
              </a:lnSpc>
              <a:spcBef>
                <a:spcPct val="0"/>
              </a:spcBef>
            </a:pPr>
            <a:r>
              <a:rPr lang="en-US" sz="1100" smtClean="0"/>
              <a:t>4) There are no regulations regarding the type of program that districts have to have for ELLs. Under structured English immersion, districts are able to choose which types of classes they offer ELLs. Districts are only required to demonstrate that ELLs receive rigorous content area and language instruction in ways appropriate for their levels of English language proficiency. </a:t>
            </a:r>
          </a:p>
          <a:p>
            <a:pPr>
              <a:lnSpc>
                <a:spcPct val="90000"/>
              </a:lnSpc>
              <a:spcBef>
                <a:spcPct val="0"/>
              </a:spcBef>
            </a:pPr>
            <a:endParaRPr lang="en-US" sz="1100" smtClean="0"/>
          </a:p>
          <a:p>
            <a:pPr>
              <a:lnSpc>
                <a:spcPct val="90000"/>
              </a:lnSpc>
              <a:spcBef>
                <a:spcPct val="0"/>
              </a:spcBef>
            </a:pPr>
            <a:r>
              <a:rPr lang="en-US" sz="1100" smtClean="0"/>
              <a:t>ESL and SEI are both required.</a:t>
            </a:r>
          </a:p>
        </p:txBody>
      </p:sp>
      <p:sp>
        <p:nvSpPr>
          <p:cNvPr id="102403"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Massachusetts Department of Elementary and Secondary Education</a:t>
            </a:r>
          </a:p>
        </p:txBody>
      </p:sp>
      <p:sp>
        <p:nvSpPr>
          <p:cNvPr id="102404"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A9A8D4-4882-4E2F-9695-BC2A38643C24}" type="slidenum">
              <a:rPr lang="en-US"/>
              <a:pPr fontAlgn="base">
                <a:spcBef>
                  <a:spcPct val="0"/>
                </a:spcBef>
                <a:spcAft>
                  <a:spcPct val="0"/>
                </a:spcAft>
              </a:pPr>
              <a:t>33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p:cNvSpPr>
          <p:nvPr>
            <p:ph type="sldImg"/>
          </p:nvPr>
        </p:nvSpPr>
        <p:spPr bwMode="auto">
          <a:noFill/>
          <a:ln>
            <a:solidFill>
              <a:srgbClr val="000000"/>
            </a:solidFill>
            <a:miter lim="800000"/>
            <a:headEnd/>
            <a:tailEnd/>
          </a:ln>
        </p:spPr>
      </p:sp>
      <p:sp>
        <p:nvSpPr>
          <p:cNvPr id="1249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Purpose:  </a:t>
            </a:r>
            <a:r>
              <a:rPr lang="en-US" smtClean="0"/>
              <a:t>To show the readings due for the next Face-to-Face session on Diversity, Cultural and Social Aspects of Teaching ELLs.</a:t>
            </a:r>
          </a:p>
          <a:p>
            <a:pPr>
              <a:spcBef>
                <a:spcPct val="0"/>
              </a:spcBef>
            </a:pPr>
            <a:r>
              <a:rPr lang="en-US" b="1" smtClean="0"/>
              <a:t>Time:  </a:t>
            </a:r>
            <a:r>
              <a:rPr lang="en-US" smtClean="0"/>
              <a:t>1 min</a:t>
            </a:r>
          </a:p>
          <a:p>
            <a:pPr>
              <a:spcBef>
                <a:spcPct val="0"/>
              </a:spcBef>
            </a:pPr>
            <a:r>
              <a:rPr lang="en-US" b="1" smtClean="0"/>
              <a:t>Procedure:</a:t>
            </a:r>
          </a:p>
        </p:txBody>
      </p:sp>
      <p:sp>
        <p:nvSpPr>
          <p:cNvPr id="124931"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59DD928D-9EE2-44CC-9AB6-AAE45BB9B026}" type="datetime1">
              <a:rPr lang="en-US"/>
              <a:pPr fontAlgn="base">
                <a:spcBef>
                  <a:spcPct val="0"/>
                </a:spcBef>
                <a:spcAft>
                  <a:spcPct val="0"/>
                </a:spcAft>
              </a:pPr>
              <a:t>12/5/2013</a:t>
            </a:fld>
            <a:endParaRPr lang="en-US"/>
          </a:p>
        </p:txBody>
      </p:sp>
      <p:sp>
        <p:nvSpPr>
          <p:cNvPr id="124932"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Revision suggestions by S Slakk 4 Jun 13</a:t>
            </a:r>
          </a:p>
        </p:txBody>
      </p:sp>
      <p:sp>
        <p:nvSpPr>
          <p:cNvPr id="124933"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F3DBAE-E7BD-4C33-9B8D-372509E17668}" type="slidenum">
              <a:rPr lang="en-US"/>
              <a:pPr fontAlgn="base">
                <a:spcBef>
                  <a:spcPct val="0"/>
                </a:spcBef>
                <a:spcAft>
                  <a:spcPct val="0"/>
                </a:spcAft>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ea typeface="ＭＳ Ｐゴシック"/>
                <a:cs typeface="ＭＳ Ｐゴシック"/>
              </a:rPr>
              <a:t>Purpose:</a:t>
            </a:r>
            <a:r>
              <a:rPr lang="en-US" smtClean="0">
                <a:ea typeface="ＭＳ Ｐゴシック"/>
                <a:cs typeface="ＭＳ Ｐゴシック"/>
              </a:rPr>
              <a:t>	To highlight where Session 1 fits in the larger context of the course.</a:t>
            </a:r>
          </a:p>
          <a:p>
            <a:pPr>
              <a:spcBef>
                <a:spcPct val="0"/>
              </a:spcBef>
            </a:pPr>
            <a:r>
              <a:rPr lang="en-US" b="1" smtClean="0">
                <a:ea typeface="ＭＳ Ｐゴシック"/>
                <a:cs typeface="ＭＳ Ｐゴシック"/>
              </a:rPr>
              <a:t>Time:</a:t>
            </a:r>
            <a:r>
              <a:rPr lang="en-US" smtClean="0">
                <a:ea typeface="ＭＳ Ｐゴシック"/>
                <a:cs typeface="ＭＳ Ｐゴシック"/>
              </a:rPr>
              <a:t>	2 min</a:t>
            </a:r>
          </a:p>
          <a:p>
            <a:pPr>
              <a:spcBef>
                <a:spcPct val="0"/>
              </a:spcBef>
            </a:pPr>
            <a:r>
              <a:rPr lang="en-US" b="1" smtClean="0">
                <a:ea typeface="ＭＳ Ｐゴシック"/>
                <a:cs typeface="ＭＳ Ｐゴシック"/>
              </a:rPr>
              <a:t>Procedure:</a:t>
            </a:r>
            <a:r>
              <a:rPr lang="en-US" smtClean="0">
                <a:ea typeface="ＭＳ Ｐゴシック"/>
                <a:cs typeface="ＭＳ Ｐゴシック"/>
              </a:rPr>
              <a:t>	Facilitator explains how Session 1 sets </a:t>
            </a:r>
            <a:r>
              <a:rPr lang="en-US" smtClean="0"/>
              <a:t>the stage for understanding the ELL student population in MA, legal and curricular expectations for ELL instruction, and the need to develop a collaborative approach for promoting ELL language development and academic achievement. In addition, the facilitator will explain how strategy implementations that are practiced throughout the course culminate in the final capstone project.</a:t>
            </a:r>
          </a:p>
          <a:p>
            <a:pPr>
              <a:spcBef>
                <a:spcPct val="0"/>
              </a:spcBef>
            </a:pPr>
            <a:endParaRPr lang="en-US" smtClean="0">
              <a:ea typeface="ＭＳ Ｐゴシック"/>
              <a:cs typeface="ＭＳ Ｐゴシック"/>
            </a:endParaRPr>
          </a:p>
          <a:p>
            <a:pPr>
              <a:spcBef>
                <a:spcPct val="0"/>
              </a:spcBef>
            </a:pPr>
            <a:endParaRPr lang="en-US" smtClean="0">
              <a:ea typeface="ＭＳ Ｐゴシック"/>
              <a:cs typeface="ＭＳ Ｐゴシック"/>
            </a:endParaRPr>
          </a:p>
        </p:txBody>
      </p:sp>
      <p:sp>
        <p:nvSpPr>
          <p:cNvPr id="55299"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Revision suggestions by S Slakk 4 Jun 13</a:t>
            </a:r>
          </a:p>
        </p:txBody>
      </p:sp>
      <p:sp>
        <p:nvSpPr>
          <p:cNvPr id="55300"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DC2732-2A1A-4068-BEB3-AE81E01BF6B5}" type="slidenum">
              <a:rPr lang="en-US"/>
              <a:pPr fontAlgn="base">
                <a:spcBef>
                  <a:spcPct val="0"/>
                </a:spcBef>
                <a:spcAft>
                  <a:spcPct val="0"/>
                </a:spcAft>
              </a:pPr>
              <a:t>3</a:t>
            </a:fld>
            <a:endParaRPr lang="en-US"/>
          </a:p>
        </p:txBody>
      </p:sp>
      <p:sp>
        <p:nvSpPr>
          <p:cNvPr id="55301" name="Date Placeholder 5"/>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E202E7E3-F617-4FB5-9039-A1B290EBD81C}" type="datetime1">
              <a:rPr lang="en-US"/>
              <a:pPr fontAlgn="base">
                <a:spcBef>
                  <a:spcPct val="0"/>
                </a:spcBef>
                <a:spcAft>
                  <a:spcPct val="0"/>
                </a:spcAft>
              </a:pPr>
              <a:t>12/5/2013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pPr fontAlgn="auto">
              <a:spcBef>
                <a:spcPts val="0"/>
              </a:spcBef>
              <a:spcAft>
                <a:spcPts val="0"/>
              </a:spcAft>
              <a:defRPr/>
            </a:pPr>
            <a:endParaRPr lang="en-US" b="1" dirty="0" smtClean="0">
              <a:ea typeface="ＭＳ Ｐゴシック" pitchFamily="34" charset="-128"/>
            </a:endParaRPr>
          </a:p>
          <a:p>
            <a:pPr fontAlgn="auto">
              <a:spcBef>
                <a:spcPts val="0"/>
              </a:spcBef>
              <a:spcAft>
                <a:spcPts val="0"/>
              </a:spcAft>
              <a:defRPr/>
            </a:pPr>
            <a:r>
              <a:rPr lang="en-US" b="1" dirty="0" smtClean="0">
                <a:ea typeface="ＭＳ Ｐゴシック" pitchFamily="34" charset="-128"/>
              </a:rPr>
              <a:t>Purpose:</a:t>
            </a:r>
            <a:r>
              <a:rPr lang="en-US" dirty="0" smtClean="0">
                <a:ea typeface="ＭＳ Ｐゴシック" pitchFamily="34" charset="-128"/>
              </a:rPr>
              <a:t>	To provide an overview of the SEI Teacher Course attendance policy</a:t>
            </a:r>
          </a:p>
          <a:p>
            <a:pPr fontAlgn="auto">
              <a:spcBef>
                <a:spcPts val="0"/>
              </a:spcBef>
              <a:spcAft>
                <a:spcPts val="0"/>
              </a:spcAft>
              <a:defRPr/>
            </a:pPr>
            <a:r>
              <a:rPr lang="en-US" b="1" dirty="0" smtClean="0">
                <a:ea typeface="ＭＳ Ｐゴシック" pitchFamily="34" charset="-128"/>
              </a:rPr>
              <a:t>Time:</a:t>
            </a:r>
            <a:r>
              <a:rPr lang="en-US" dirty="0" smtClean="0">
                <a:ea typeface="ＭＳ Ｐゴシック" pitchFamily="34" charset="-128"/>
              </a:rPr>
              <a:t>	2 min</a:t>
            </a:r>
          </a:p>
          <a:p>
            <a:pPr fontAlgn="auto">
              <a:spcBef>
                <a:spcPts val="0"/>
              </a:spcBef>
              <a:spcAft>
                <a:spcPts val="0"/>
              </a:spcAft>
              <a:defRPr/>
            </a:pPr>
            <a:r>
              <a:rPr lang="en-US" b="1" dirty="0" smtClean="0">
                <a:ea typeface="ＭＳ Ｐゴシック" pitchFamily="34" charset="-128"/>
              </a:rPr>
              <a:t>Procedure:</a:t>
            </a:r>
            <a:r>
              <a:rPr lang="en-US" dirty="0" smtClean="0">
                <a:ea typeface="ＭＳ Ｐゴシック" pitchFamily="34" charset="-128"/>
              </a:rPr>
              <a:t>	Facilitator summarizes the slide, focusing on talking points outlined below.  Attendance policy is also included in the syllabus.</a:t>
            </a:r>
          </a:p>
          <a:p>
            <a:pPr fontAlgn="auto">
              <a:spcBef>
                <a:spcPts val="0"/>
              </a:spcBef>
              <a:spcAft>
                <a:spcPts val="0"/>
              </a:spcAft>
              <a:defRPr/>
            </a:pPr>
            <a:endParaRPr lang="en-US" b="1" dirty="0" smtClean="0">
              <a:ea typeface="ＭＳ Ｐゴシック" pitchFamily="34" charset="-128"/>
            </a:endParaRPr>
          </a:p>
          <a:p>
            <a:pPr fontAlgn="auto">
              <a:spcBef>
                <a:spcPts val="0"/>
              </a:spcBef>
              <a:spcAft>
                <a:spcPts val="0"/>
              </a:spcAft>
              <a:defRPr/>
            </a:pPr>
            <a:r>
              <a:rPr lang="en-US" b="1" dirty="0" smtClean="0">
                <a:ea typeface="ＭＳ Ｐゴシック" pitchFamily="34" charset="-128"/>
              </a:rPr>
              <a:t>Talking Points:</a:t>
            </a:r>
          </a:p>
          <a:p>
            <a:pPr marL="228600" indent="-228600" fontAlgn="auto">
              <a:spcBef>
                <a:spcPts val="0"/>
              </a:spcBef>
              <a:spcAft>
                <a:spcPts val="0"/>
              </a:spcAft>
              <a:buFontTx/>
              <a:buAutoNum type="arabicParenR"/>
              <a:defRPr/>
            </a:pPr>
            <a:r>
              <a:rPr lang="en-US" dirty="0" smtClean="0">
                <a:ea typeface="ＭＳ Ｐゴシック" pitchFamily="34" charset="-128"/>
              </a:rPr>
              <a:t>Participants can take the course pass/fail or for credit. In order to pass, participants need a grade of C or above. Participants must pass the course to earn the Endorsement.</a:t>
            </a:r>
          </a:p>
          <a:p>
            <a:pPr marL="228600" indent="-228600" fontAlgn="auto">
              <a:spcBef>
                <a:spcPts val="0"/>
              </a:spcBef>
              <a:spcAft>
                <a:spcPts val="0"/>
              </a:spcAft>
              <a:buFontTx/>
              <a:buAutoNum type="arabicParenR"/>
              <a:defRPr/>
            </a:pPr>
            <a:r>
              <a:rPr lang="en-US" dirty="0" smtClean="0">
                <a:ea typeface="ＭＳ Ｐゴシック" pitchFamily="34" charset="-128"/>
              </a:rPr>
              <a:t>If a participant is assigned to the course and is unable to complete the course due to serious illness or injury, or other circumstances beyond the educator’s control, he or she may ask the Department of Elementary and Secondary Education for a hardship exception allowing additional time to meet the requirements for the SEI Endorsement.</a:t>
            </a:r>
          </a:p>
          <a:p>
            <a:pPr marL="228600" indent="-228600" fontAlgn="auto">
              <a:spcBef>
                <a:spcPts val="0"/>
              </a:spcBef>
              <a:spcAft>
                <a:spcPts val="0"/>
              </a:spcAft>
              <a:buFontTx/>
              <a:buAutoNum type="arabicParenR"/>
              <a:defRPr/>
            </a:pPr>
            <a:r>
              <a:rPr lang="en-US" dirty="0" smtClean="0">
                <a:ea typeface="ＭＳ Ｐゴシック" pitchFamily="34" charset="-128"/>
              </a:rPr>
              <a:t>Attendance is very important. Tardiness and absences can affect the final grade. Participation is worth 20% of final grade. Participation in online assignments and forums will also be factored into the final grade.  Grading rubrics can be found in the </a:t>
            </a:r>
            <a:r>
              <a:rPr lang="en-US" dirty="0" err="1" smtClean="0">
                <a:ea typeface="ＭＳ Ｐゴシック" pitchFamily="34" charset="-128"/>
              </a:rPr>
              <a:t>Particpant</a:t>
            </a:r>
            <a:r>
              <a:rPr lang="en-US" dirty="0" smtClean="0">
                <a:ea typeface="ＭＳ Ｐゴシック" pitchFamily="34" charset="-128"/>
              </a:rPr>
              <a:t> Manual.</a:t>
            </a:r>
          </a:p>
          <a:p>
            <a:pPr marL="228600" indent="-228600" fontAlgn="auto">
              <a:spcBef>
                <a:spcPts val="0"/>
              </a:spcBef>
              <a:spcAft>
                <a:spcPts val="0"/>
              </a:spcAft>
              <a:buFontTx/>
              <a:buAutoNum type="arabicParenR"/>
              <a:defRPr/>
            </a:pPr>
            <a:r>
              <a:rPr lang="en-US" dirty="0" smtClean="0">
                <a:ea typeface="ＭＳ Ｐゴシック" pitchFamily="34" charset="-128"/>
              </a:rPr>
              <a:t>Participants can take the course for graduate credit.  It is their responsibility to register and pay for the course.  A list of the Institutions offering credit for the SEI Teacher Endorsement course can be found on the DESE website on the RETELL page, at  http://www.doe.mass.edu/retell/credit.html.  It is important for all participants to complete the poll in Blackboard to indicate whether they are seeking graduate credit</a:t>
            </a:r>
          </a:p>
          <a:p>
            <a:pPr marL="228600" indent="-228600" fontAlgn="auto">
              <a:spcBef>
                <a:spcPts val="0"/>
              </a:spcBef>
              <a:spcAft>
                <a:spcPts val="0"/>
              </a:spcAft>
              <a:buFontTx/>
              <a:buAutoNum type="arabicParenR"/>
              <a:defRPr/>
            </a:pPr>
            <a:endParaRPr lang="en-US" dirty="0" smtClean="0"/>
          </a:p>
          <a:p>
            <a:pPr marL="228600" indent="-228600" fontAlgn="auto">
              <a:spcBef>
                <a:spcPts val="0"/>
              </a:spcBef>
              <a:spcAft>
                <a:spcPts val="0"/>
              </a:spcAft>
              <a:defRPr/>
            </a:pPr>
            <a:r>
              <a:rPr lang="en-US" dirty="0" smtClean="0"/>
              <a:t>5) Explain how the online component of the course includes submission of assignments. Check with participants to see who has had an opportunity to log on already. Log on instructions can be found in the participant’s manual.</a:t>
            </a:r>
          </a:p>
          <a:p>
            <a:pPr fontAlgn="auto">
              <a:spcBef>
                <a:spcPts val="0"/>
              </a:spcBef>
              <a:spcAft>
                <a:spcPts val="0"/>
              </a:spcAft>
              <a:defRPr/>
            </a:pPr>
            <a:endParaRPr lang="en-US" dirty="0" smtClean="0"/>
          </a:p>
          <a:p>
            <a:pPr fontAlgn="auto">
              <a:spcBef>
                <a:spcPts val="0"/>
              </a:spcBef>
              <a:spcAft>
                <a:spcPts val="0"/>
              </a:spcAft>
              <a:defRPr/>
            </a:pPr>
            <a:r>
              <a:rPr lang="en-US" dirty="0" smtClean="0"/>
              <a:t>Online troubleshooting: Encourage participants to go to </a:t>
            </a:r>
            <a:r>
              <a:rPr lang="en-US" u="sng" dirty="0" smtClean="0">
                <a:hlinkClick r:id="rId3"/>
              </a:rPr>
              <a:t>http://ese.echelp.org/</a:t>
            </a:r>
            <a:r>
              <a:rPr lang="en-US" u="sng" dirty="0" smtClean="0"/>
              <a:t>  </a:t>
            </a:r>
            <a:r>
              <a:rPr lang="en-US" dirty="0" smtClean="0"/>
              <a:t>to answer Blackboard questions or be connected directly with support.. If participants want to troubleshoot login issues, encourage them to talk to you during break or after class.  </a:t>
            </a:r>
          </a:p>
          <a:p>
            <a:pPr fontAlgn="auto">
              <a:spcBef>
                <a:spcPts val="0"/>
              </a:spcBef>
              <a:spcAft>
                <a:spcPts val="0"/>
              </a:spcAft>
              <a:defRPr/>
            </a:pPr>
            <a:endParaRPr lang="en-US" dirty="0" smtClean="0"/>
          </a:p>
          <a:p>
            <a:pPr fontAlgn="auto">
              <a:spcBef>
                <a:spcPts val="0"/>
              </a:spcBef>
              <a:spcAft>
                <a:spcPts val="0"/>
              </a:spcAft>
              <a:defRPr/>
            </a:pPr>
            <a:r>
              <a:rPr lang="en-US" dirty="0" smtClean="0"/>
              <a:t>The direct URL to Blackboard is: </a:t>
            </a:r>
            <a:r>
              <a:rPr lang="en-US" u="sng" dirty="0" smtClean="0"/>
              <a:t>https://dese.umassonline.net</a:t>
            </a:r>
            <a:r>
              <a:rPr lang="en-US" dirty="0" smtClean="0"/>
              <a:t> </a:t>
            </a:r>
          </a:p>
          <a:p>
            <a:pPr fontAlgn="auto">
              <a:spcBef>
                <a:spcPts val="0"/>
              </a:spcBef>
              <a:spcAft>
                <a:spcPts val="0"/>
              </a:spcAft>
              <a:defRPr/>
            </a:pPr>
            <a:endParaRPr lang="en-US" dirty="0" smtClean="0"/>
          </a:p>
          <a:p>
            <a:pPr marL="228600" indent="-228600" fontAlgn="auto">
              <a:spcBef>
                <a:spcPts val="0"/>
              </a:spcBef>
              <a:spcAft>
                <a:spcPts val="0"/>
              </a:spcAft>
              <a:buFontTx/>
              <a:buAutoNum type="arabicParenR"/>
              <a:defRPr/>
            </a:pPr>
            <a:endParaRPr lang="en-US" dirty="0" smtClean="0">
              <a:ea typeface="ＭＳ Ｐゴシック" pitchFamily="34" charset="-128"/>
            </a:endParaRPr>
          </a:p>
          <a:p>
            <a:pPr marL="228600" indent="-228600" fontAlgn="auto">
              <a:spcBef>
                <a:spcPts val="0"/>
              </a:spcBef>
              <a:spcAft>
                <a:spcPts val="0"/>
              </a:spcAft>
              <a:buFontTx/>
              <a:buAutoNum type="arabicParenR"/>
              <a:defRPr/>
            </a:pPr>
            <a:endParaRPr lang="en-US" dirty="0"/>
          </a:p>
        </p:txBody>
      </p:sp>
      <p:sp>
        <p:nvSpPr>
          <p:cNvPr id="57347"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Revision suggestions by S Slakk 4 Jun 13</a:t>
            </a:r>
          </a:p>
        </p:txBody>
      </p:sp>
      <p:sp>
        <p:nvSpPr>
          <p:cNvPr id="57348"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0F0B7C-2982-43B8-B52C-790347BA5FA9}" type="slidenum">
              <a:rPr lang="en-US"/>
              <a:pPr fontAlgn="base">
                <a:spcBef>
                  <a:spcPct val="0"/>
                </a:spcBef>
                <a:spcAft>
                  <a:spcPct val="0"/>
                </a:spcAft>
              </a:pPr>
              <a:t>5</a:t>
            </a:fld>
            <a:endParaRPr lang="en-US"/>
          </a:p>
        </p:txBody>
      </p:sp>
      <p:sp>
        <p:nvSpPr>
          <p:cNvPr id="57349" name="Date Placeholder 5"/>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1C21731F-5158-4192-A0D2-47B7E924F62C}" type="datetime1">
              <a:rPr lang="en-US"/>
              <a:pPr fontAlgn="base">
                <a:spcBef>
                  <a:spcPct val="0"/>
                </a:spcBef>
                <a:spcAft>
                  <a:spcPct val="0"/>
                </a:spcAft>
              </a:pPr>
              <a:t>12/5/2013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endParaRPr lang="en-US" b="1" dirty="0" smtClean="0">
              <a:ea typeface="ＭＳ Ｐゴシック" pitchFamily="34" charset="-128"/>
            </a:endParaRPr>
          </a:p>
          <a:p>
            <a:pPr fontAlgn="auto">
              <a:spcBef>
                <a:spcPts val="0"/>
              </a:spcBef>
              <a:spcAft>
                <a:spcPts val="0"/>
              </a:spcAft>
              <a:defRPr/>
            </a:pPr>
            <a:r>
              <a:rPr lang="en-US" b="1" dirty="0" smtClean="0">
                <a:ea typeface="ＭＳ Ｐゴシック" pitchFamily="34" charset="-128"/>
              </a:rPr>
              <a:t>Purpose:</a:t>
            </a:r>
            <a:r>
              <a:rPr lang="en-US" dirty="0" smtClean="0">
                <a:ea typeface="ＭＳ Ｐゴシック" pitchFamily="34" charset="-128"/>
              </a:rPr>
              <a:t>	To provide an overview of the options for seeking graduate credit</a:t>
            </a:r>
          </a:p>
          <a:p>
            <a:pPr fontAlgn="auto">
              <a:spcBef>
                <a:spcPts val="0"/>
              </a:spcBef>
              <a:spcAft>
                <a:spcPts val="0"/>
              </a:spcAft>
              <a:defRPr/>
            </a:pPr>
            <a:r>
              <a:rPr lang="en-US" b="1" dirty="0" smtClean="0">
                <a:ea typeface="ＭＳ Ｐゴシック" pitchFamily="34" charset="-128"/>
              </a:rPr>
              <a:t>Time:</a:t>
            </a:r>
            <a:r>
              <a:rPr lang="en-US" dirty="0" smtClean="0">
                <a:ea typeface="ＭＳ Ｐゴシック" pitchFamily="34" charset="-128"/>
              </a:rPr>
              <a:t>	1 min</a:t>
            </a:r>
          </a:p>
          <a:p>
            <a:pPr fontAlgn="auto">
              <a:spcBef>
                <a:spcPts val="0"/>
              </a:spcBef>
              <a:spcAft>
                <a:spcPts val="0"/>
              </a:spcAft>
              <a:defRPr/>
            </a:pPr>
            <a:r>
              <a:rPr lang="en-US" b="1" dirty="0" smtClean="0">
                <a:ea typeface="ＭＳ Ｐゴシック" pitchFamily="34" charset="-128"/>
              </a:rPr>
              <a:t>Procedure:</a:t>
            </a:r>
            <a:r>
              <a:rPr lang="en-US" dirty="0" smtClean="0">
                <a:ea typeface="ＭＳ Ｐゴシック" pitchFamily="34" charset="-128"/>
              </a:rPr>
              <a:t>	Facilitator summarizes the slide, focusing on talking points outlined below.  </a:t>
            </a:r>
            <a:endParaRPr lang="en-US" b="1" dirty="0" smtClean="0">
              <a:ea typeface="ＭＳ Ｐゴシック" pitchFamily="34" charset="-128"/>
            </a:endParaRPr>
          </a:p>
          <a:p>
            <a:pPr fontAlgn="auto">
              <a:spcBef>
                <a:spcPts val="0"/>
              </a:spcBef>
              <a:spcAft>
                <a:spcPts val="0"/>
              </a:spcAft>
              <a:defRPr/>
            </a:pPr>
            <a:r>
              <a:rPr lang="en-US" b="1" dirty="0" smtClean="0">
                <a:ea typeface="ＭＳ Ｐゴシック" pitchFamily="34" charset="-128"/>
              </a:rPr>
              <a:t>Talking Points:</a:t>
            </a:r>
          </a:p>
          <a:p>
            <a:pPr marL="228600" indent="-228600" fontAlgn="auto">
              <a:spcBef>
                <a:spcPts val="0"/>
              </a:spcBef>
              <a:spcAft>
                <a:spcPts val="0"/>
              </a:spcAft>
              <a:buFontTx/>
              <a:buAutoNum type="arabicParenR"/>
              <a:defRPr/>
            </a:pPr>
            <a:r>
              <a:rPr lang="en-US" dirty="0" smtClean="0">
                <a:ea typeface="ＭＳ Ｐゴシック" pitchFamily="34" charset="-128"/>
              </a:rPr>
              <a:t>Participants can take the course for graduate credit.  It is their responsibility to register and pay for the course.  A list of the Institutions offering credit for the SEI Teacher Endorsement course can be found on the DESE website on the RETELL page, at  http://www.doe.mass.edu/retell/credit.html.  </a:t>
            </a:r>
          </a:p>
          <a:p>
            <a:pPr marL="228600" indent="-228600" fontAlgn="auto">
              <a:spcBef>
                <a:spcPts val="0"/>
              </a:spcBef>
              <a:spcAft>
                <a:spcPts val="0"/>
              </a:spcAft>
              <a:buFontTx/>
              <a:buAutoNum type="arabicParenR"/>
              <a:defRPr/>
            </a:pPr>
            <a:r>
              <a:rPr lang="en-US" dirty="0" smtClean="0">
                <a:ea typeface="ＭＳ Ｐゴシック" pitchFamily="34" charset="-128"/>
              </a:rPr>
              <a:t>It is important for all participants to complete the poll in Blackboard to indicate whether they are seeking graduate credit so that grades are appropriately transferred at the end of the course.</a:t>
            </a:r>
          </a:p>
          <a:p>
            <a:pPr marL="228600" indent="-228600" fontAlgn="auto">
              <a:spcBef>
                <a:spcPts val="0"/>
              </a:spcBef>
              <a:spcAft>
                <a:spcPts val="0"/>
              </a:spcAft>
              <a:buFontTx/>
              <a:buAutoNum type="arabicParenR"/>
              <a:defRPr/>
            </a:pPr>
            <a:endParaRPr lang="en-US" dirty="0" smtClean="0"/>
          </a:p>
          <a:p>
            <a:pPr fontAlgn="auto">
              <a:spcBef>
                <a:spcPts val="0"/>
              </a:spcBef>
              <a:spcAft>
                <a:spcPts val="0"/>
              </a:spcAft>
              <a:defRPr/>
            </a:pPr>
            <a:r>
              <a:rPr lang="en-US" dirty="0" smtClean="0"/>
              <a:t> </a:t>
            </a:r>
          </a:p>
          <a:p>
            <a:pPr marL="228600" indent="-228600" fontAlgn="auto">
              <a:spcBef>
                <a:spcPts val="0"/>
              </a:spcBef>
              <a:spcAft>
                <a:spcPts val="0"/>
              </a:spcAft>
              <a:buFontTx/>
              <a:buAutoNum type="arabicParenR"/>
              <a:defRPr/>
            </a:pPr>
            <a:endParaRPr lang="en-US" dirty="0" smtClean="0">
              <a:ea typeface="ＭＳ Ｐゴシック" pitchFamily="34" charset="-128"/>
            </a:endParaRPr>
          </a:p>
          <a:p>
            <a:pPr marL="228600" indent="-228600" fontAlgn="auto">
              <a:spcBef>
                <a:spcPts val="0"/>
              </a:spcBef>
              <a:spcAft>
                <a:spcPts val="0"/>
              </a:spcAft>
              <a:buFontTx/>
              <a:buAutoNum type="arabicParenR"/>
              <a:defRPr/>
            </a:pPr>
            <a:endParaRPr lang="en-US" dirty="0"/>
          </a:p>
        </p:txBody>
      </p:sp>
      <p:sp>
        <p:nvSpPr>
          <p:cNvPr id="59395"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Revision suggestions by S Slakk 4 Jun 13</a:t>
            </a:r>
          </a:p>
        </p:txBody>
      </p:sp>
      <p:sp>
        <p:nvSpPr>
          <p:cNvPr id="59396"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23D126-7E20-4606-B935-54DB2C32E36A}" type="slidenum">
              <a:rPr lang="en-US"/>
              <a:pPr fontAlgn="base">
                <a:spcBef>
                  <a:spcPct val="0"/>
                </a:spcBef>
                <a:spcAft>
                  <a:spcPct val="0"/>
                </a:spcAft>
              </a:pPr>
              <a:t>6</a:t>
            </a:fld>
            <a:endParaRPr lang="en-US"/>
          </a:p>
        </p:txBody>
      </p:sp>
      <p:sp>
        <p:nvSpPr>
          <p:cNvPr id="59397" name="Date Placeholder 5"/>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DC721C4A-091D-46BB-97BE-64FABDD31EA7}" type="datetime1">
              <a:rPr lang="en-US"/>
              <a:pPr fontAlgn="base">
                <a:spcBef>
                  <a:spcPct val="0"/>
                </a:spcBef>
                <a:spcAft>
                  <a:spcPct val="0"/>
                </a:spcAft>
              </a:pPr>
              <a:t>12/5/2013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ea typeface="ＭＳ Ｐゴシック"/>
                <a:cs typeface="ＭＳ Ｐゴシック"/>
              </a:rPr>
              <a:t>Purpose: </a:t>
            </a:r>
            <a:r>
              <a:rPr lang="en-US" smtClean="0">
                <a:ea typeface="ＭＳ Ｐゴシック"/>
                <a:cs typeface="ＭＳ Ｐゴシック"/>
              </a:rPr>
              <a:t>To introduce the final project for the course.</a:t>
            </a:r>
          </a:p>
          <a:p>
            <a:pPr>
              <a:spcBef>
                <a:spcPct val="0"/>
              </a:spcBef>
            </a:pPr>
            <a:r>
              <a:rPr lang="en-US" b="1" smtClean="0">
                <a:ea typeface="ＭＳ Ｐゴシック"/>
                <a:cs typeface="ＭＳ Ｐゴシック"/>
              </a:rPr>
              <a:t>Time: </a:t>
            </a:r>
            <a:r>
              <a:rPr lang="en-US" smtClean="0">
                <a:ea typeface="ＭＳ Ｐゴシック"/>
                <a:cs typeface="ＭＳ Ｐゴシック"/>
              </a:rPr>
              <a:t>10</a:t>
            </a:r>
            <a:r>
              <a:rPr lang="en-US" b="1" smtClean="0">
                <a:ea typeface="ＭＳ Ｐゴシック"/>
                <a:cs typeface="ＭＳ Ｐゴシック"/>
              </a:rPr>
              <a:t> </a:t>
            </a:r>
            <a:r>
              <a:rPr lang="en-US" smtClean="0">
                <a:ea typeface="ＭＳ Ｐゴシック"/>
                <a:cs typeface="ＭＳ Ｐゴシック"/>
              </a:rPr>
              <a:t>min </a:t>
            </a:r>
            <a:r>
              <a:rPr lang="en-US" b="1" smtClean="0">
                <a:ea typeface="ＭＳ Ｐゴシック"/>
                <a:cs typeface="ＭＳ Ｐゴシック"/>
              </a:rPr>
              <a:t>(for 2 slides)</a:t>
            </a:r>
          </a:p>
          <a:p>
            <a:pPr>
              <a:spcBef>
                <a:spcPct val="0"/>
              </a:spcBef>
            </a:pPr>
            <a:r>
              <a:rPr lang="en-US" b="1" smtClean="0">
                <a:ea typeface="ＭＳ Ｐゴシック"/>
                <a:cs typeface="ＭＳ Ｐゴシック"/>
              </a:rPr>
              <a:t>Procedure:  </a:t>
            </a:r>
            <a:r>
              <a:rPr lang="en-US" smtClean="0">
                <a:ea typeface="ＭＳ Ｐゴシック"/>
                <a:cs typeface="ＭＳ Ｐゴシック"/>
              </a:rPr>
              <a:t>Walk participants through the SEI Lesson Tool in the participant manual.</a:t>
            </a:r>
          </a:p>
          <a:p>
            <a:pPr>
              <a:spcBef>
                <a:spcPct val="0"/>
              </a:spcBef>
            </a:pPr>
            <a:r>
              <a:rPr lang="en-US" smtClean="0">
                <a:ea typeface="ＭＳ Ｐゴシック"/>
                <a:cs typeface="ＭＳ Ｐゴシック"/>
              </a:rPr>
              <a:t>Specifically, introduce the capstone final project. Facilitator explains the SEI Lesson Tool, the expectations for final presentations and the role of participants to provide feedback. The final Capstone Tool can be found in the participant’s manual as well as on Blackboard.</a:t>
            </a:r>
          </a:p>
          <a:p>
            <a:pPr>
              <a:spcBef>
                <a:spcPct val="0"/>
              </a:spcBef>
            </a:pPr>
            <a:endParaRPr lang="en-US" smtClean="0"/>
          </a:p>
          <a:p>
            <a:pPr>
              <a:spcBef>
                <a:spcPct val="0"/>
              </a:spcBef>
            </a:pPr>
            <a:r>
              <a:rPr lang="en-US" b="1" smtClean="0"/>
              <a:t>Talking Points:</a:t>
            </a:r>
          </a:p>
          <a:p>
            <a:pPr>
              <a:spcBef>
                <a:spcPct val="0"/>
              </a:spcBef>
            </a:pPr>
            <a:r>
              <a:rPr lang="en-US" smtClean="0"/>
              <a:t>The final course project has been designed as an opportunity to integrate knowledge and understanding of Sheltered Instruction principles and strategies to support your students’ content learning and language development. </a:t>
            </a:r>
          </a:p>
          <a:p>
            <a:pPr>
              <a:spcBef>
                <a:spcPct val="0"/>
              </a:spcBef>
            </a:pPr>
            <a:endParaRPr lang="en-US" smtClean="0"/>
          </a:p>
          <a:p>
            <a:pPr>
              <a:spcBef>
                <a:spcPct val="0"/>
              </a:spcBef>
            </a:pPr>
            <a:r>
              <a:rPr lang="en-US" smtClean="0"/>
              <a:t>Please note that, depending on your context of teaching, the length of your Capstone Lesson may vary.</a:t>
            </a:r>
          </a:p>
          <a:p>
            <a:pPr>
              <a:spcBef>
                <a:spcPct val="0"/>
              </a:spcBef>
            </a:pPr>
            <a:endParaRPr lang="en-US" smtClean="0"/>
          </a:p>
          <a:p>
            <a:pPr>
              <a:spcBef>
                <a:spcPct val="0"/>
              </a:spcBef>
            </a:pPr>
            <a:r>
              <a:rPr lang="en-US" smtClean="0"/>
              <a:t>Participants will create and teach a lesson using the SEI Lesson Tool.  They will then reflect on the implementation and present a component of that lesson in the one of the final sessions of the SEI Endorsement course.  They might choose to focus either on the most challenging or the most successful aspect of the lesson implementation to reflect on and present. Time allocated for each individual presentation will include five minutes for peer feedback. </a:t>
            </a:r>
          </a:p>
        </p:txBody>
      </p:sp>
      <p:sp>
        <p:nvSpPr>
          <p:cNvPr id="61443"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9940184F-AD4D-4CBB-A8DE-28919D9498C9}" type="datetime1">
              <a:rPr lang="en-US"/>
              <a:pPr fontAlgn="base">
                <a:spcBef>
                  <a:spcPct val="0"/>
                </a:spcBef>
                <a:spcAft>
                  <a:spcPct val="0"/>
                </a:spcAft>
              </a:pPr>
              <a:t>12/5/2013</a:t>
            </a:fld>
            <a:endParaRPr lang="en-US"/>
          </a:p>
        </p:txBody>
      </p:sp>
      <p:sp>
        <p:nvSpPr>
          <p:cNvPr id="6144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Revision suggestions by S Slakk 4 Jun 13</a:t>
            </a:r>
          </a:p>
        </p:txBody>
      </p:sp>
      <p:sp>
        <p:nvSpPr>
          <p:cNvPr id="61445"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6A52CD-A1FD-4F73-9533-8A3FCFA511A7}" type="slidenum">
              <a:rPr lang="en-US"/>
              <a:pPr fontAlgn="base">
                <a:spcBef>
                  <a:spcPct val="0"/>
                </a:spcBef>
                <a:spcAft>
                  <a:spcPct val="0"/>
                </a:spcAft>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r>
              <a:rPr lang="en-US" b="1" dirty="0" smtClean="0">
                <a:ea typeface="ＭＳ Ｐゴシック" pitchFamily="34" charset="-128"/>
              </a:rPr>
              <a:t>(continuation of previous slide)</a:t>
            </a:r>
          </a:p>
          <a:p>
            <a:pPr fontAlgn="auto">
              <a:spcBef>
                <a:spcPts val="0"/>
              </a:spcBef>
              <a:spcAft>
                <a:spcPts val="0"/>
              </a:spcAft>
              <a:defRPr/>
            </a:pPr>
            <a:r>
              <a:rPr lang="en-US" b="1" dirty="0" smtClean="0">
                <a:ea typeface="ＭＳ Ｐゴシック" pitchFamily="34" charset="-128"/>
              </a:rPr>
              <a:t>Purpose: </a:t>
            </a:r>
            <a:r>
              <a:rPr lang="en-US" dirty="0" smtClean="0">
                <a:ea typeface="ＭＳ Ｐゴシック" pitchFamily="34" charset="-128"/>
              </a:rPr>
              <a:t>To introduce the final project for the course.</a:t>
            </a:r>
          </a:p>
          <a:p>
            <a:pPr fontAlgn="auto">
              <a:spcBef>
                <a:spcPts val="0"/>
              </a:spcBef>
              <a:spcAft>
                <a:spcPts val="0"/>
              </a:spcAft>
              <a:defRPr/>
            </a:pPr>
            <a:r>
              <a:rPr lang="en-US" b="1" dirty="0" smtClean="0">
                <a:ea typeface="ＭＳ Ｐゴシック" pitchFamily="34" charset="-128"/>
              </a:rPr>
              <a:t>Time:  </a:t>
            </a:r>
            <a:r>
              <a:rPr lang="en-US" dirty="0" smtClean="0">
                <a:ea typeface="ＭＳ Ｐゴシック" pitchFamily="34" charset="-128"/>
              </a:rPr>
              <a:t>3 min</a:t>
            </a:r>
          </a:p>
          <a:p>
            <a:pPr fontAlgn="auto">
              <a:spcBef>
                <a:spcPts val="0"/>
              </a:spcBef>
              <a:spcAft>
                <a:spcPts val="0"/>
              </a:spcAft>
              <a:defRPr/>
            </a:pPr>
            <a:r>
              <a:rPr lang="en-US" b="1" dirty="0" smtClean="0">
                <a:ea typeface="ＭＳ Ｐゴシック" pitchFamily="34" charset="-128"/>
              </a:rPr>
              <a:t>Procedure:  </a:t>
            </a:r>
            <a:r>
              <a:rPr lang="en-US" dirty="0" smtClean="0">
                <a:ea typeface="ＭＳ Ｐゴシック" pitchFamily="34" charset="-128"/>
              </a:rPr>
              <a:t>Walk participants through the SEI lesson tool in the participant manual.</a:t>
            </a:r>
          </a:p>
          <a:p>
            <a:pPr fontAlgn="auto">
              <a:spcBef>
                <a:spcPts val="0"/>
              </a:spcBef>
              <a:spcAft>
                <a:spcPts val="0"/>
              </a:spcAft>
              <a:defRPr/>
            </a:pPr>
            <a:r>
              <a:rPr lang="en-US" dirty="0" smtClean="0">
                <a:ea typeface="ＭＳ Ｐゴシック" pitchFamily="34" charset="-128"/>
              </a:rPr>
              <a:t>Specifically, introduce the capstone final project. Facilitator explains the SEI Lesson Tool , the expectations for final presentations and the role of participants to provide feedback. The final capstone tool can be found in the participant’s manual as well as on Blackboard.</a:t>
            </a:r>
          </a:p>
          <a:p>
            <a:pPr fontAlgn="auto">
              <a:spcBef>
                <a:spcPts val="0"/>
              </a:spcBef>
              <a:spcAft>
                <a:spcPts val="0"/>
              </a:spcAft>
              <a:defRPr/>
            </a:pPr>
            <a:endParaRPr lang="en-US" dirty="0" smtClean="0"/>
          </a:p>
          <a:p>
            <a:pPr fontAlgn="auto">
              <a:spcBef>
                <a:spcPts val="0"/>
              </a:spcBef>
              <a:spcAft>
                <a:spcPts val="0"/>
              </a:spcAft>
              <a:defRPr/>
            </a:pPr>
            <a:r>
              <a:rPr lang="en-US" b="1" dirty="0" smtClean="0"/>
              <a:t>Talking Points:</a:t>
            </a:r>
          </a:p>
          <a:p>
            <a:pPr fontAlgn="auto">
              <a:spcBef>
                <a:spcPts val="0"/>
              </a:spcBef>
              <a:spcAft>
                <a:spcPts val="0"/>
              </a:spcAft>
              <a:defRPr/>
            </a:pPr>
            <a:r>
              <a:rPr lang="en-US" dirty="0" smtClean="0"/>
              <a:t>The final course project has been designed as an opportunity to integrate knowledge and understanding of Sheltered Instruction principles and strategies to support your students’ content learning and language development. </a:t>
            </a:r>
          </a:p>
          <a:p>
            <a:pPr fontAlgn="auto">
              <a:spcBef>
                <a:spcPts val="0"/>
              </a:spcBef>
              <a:spcAft>
                <a:spcPts val="0"/>
              </a:spcAft>
              <a:defRPr/>
            </a:pPr>
            <a:endParaRPr lang="en-US" dirty="0" smtClean="0"/>
          </a:p>
          <a:p>
            <a:pPr fontAlgn="auto">
              <a:spcBef>
                <a:spcPts val="0"/>
              </a:spcBef>
              <a:spcAft>
                <a:spcPts val="0"/>
              </a:spcAft>
              <a:defRPr/>
            </a:pPr>
            <a:r>
              <a:rPr lang="en-US" dirty="0" smtClean="0"/>
              <a:t>Please note that, depending on your context of teaching, the length of your Capstone Lesson may vary.</a:t>
            </a:r>
          </a:p>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r>
              <a:rPr lang="en-US" dirty="0" smtClean="0"/>
              <a:t>Participants will create and teach a lesson using the SEI Lesson Tool after the Integration session and before their Capstone presentation.  They will then reflect on the implementation and present a component of that lesson in the one of the final sessions of the SEI Endorsement course. They might choose to focus on the most successful aspects or refinements of your Capstone Lesson Implementation.  Time allocated for each individual presentation will include five minutes for peer feedback. </a:t>
            </a:r>
            <a:endParaRPr lang="en-US" b="1" dirty="0" smtClean="0"/>
          </a:p>
          <a:p>
            <a:pPr fontAlgn="auto">
              <a:spcBef>
                <a:spcPts val="0"/>
              </a:spcBef>
              <a:spcAft>
                <a:spcPts val="0"/>
              </a:spcAft>
              <a:defRPr/>
            </a:pPr>
            <a:endParaRPr lang="en-US" dirty="0"/>
          </a:p>
        </p:txBody>
      </p:sp>
      <p:sp>
        <p:nvSpPr>
          <p:cNvPr id="63491"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FB97523F-DD31-4313-B564-8B0B567C43B9}" type="datetime1">
              <a:rPr lang="en-US"/>
              <a:pPr fontAlgn="base">
                <a:spcBef>
                  <a:spcPct val="0"/>
                </a:spcBef>
                <a:spcAft>
                  <a:spcPct val="0"/>
                </a:spcAft>
              </a:pPr>
              <a:t>12/5/2013</a:t>
            </a:fld>
            <a:endParaRPr lang="en-US"/>
          </a:p>
        </p:txBody>
      </p:sp>
      <p:sp>
        <p:nvSpPr>
          <p:cNvPr id="63492"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Revision suggestions by S Slakk 4 Jun 13</a:t>
            </a:r>
          </a:p>
        </p:txBody>
      </p:sp>
      <p:sp>
        <p:nvSpPr>
          <p:cNvPr id="63493"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C4107F-EDBC-476D-97B9-60E84660726C}" type="slidenum">
              <a:rPr lang="en-US"/>
              <a:pPr fontAlgn="base">
                <a:spcBef>
                  <a:spcPct val="0"/>
                </a:spcBef>
                <a:spcAft>
                  <a:spcPct val="0"/>
                </a:spcAft>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Purpose:  </a:t>
            </a:r>
            <a:r>
              <a:rPr lang="en-US" smtClean="0"/>
              <a:t>To introduce content objectives for this session.</a:t>
            </a:r>
          </a:p>
          <a:p>
            <a:pPr>
              <a:spcBef>
                <a:spcPct val="0"/>
              </a:spcBef>
            </a:pPr>
            <a:r>
              <a:rPr lang="en-US" b="1" smtClean="0"/>
              <a:t>Time:  </a:t>
            </a:r>
            <a:r>
              <a:rPr lang="en-US" smtClean="0"/>
              <a:t>1 min.</a:t>
            </a:r>
          </a:p>
          <a:p>
            <a:pPr>
              <a:spcBef>
                <a:spcPct val="0"/>
              </a:spcBef>
            </a:pPr>
            <a:r>
              <a:rPr lang="en-US" b="1" smtClean="0"/>
              <a:t>Procedure:  </a:t>
            </a:r>
            <a:r>
              <a:rPr lang="en-US" smtClean="0"/>
              <a:t>Read or have participant volunteers read the objectives.</a:t>
            </a:r>
          </a:p>
          <a:p>
            <a:pPr>
              <a:spcBef>
                <a:spcPct val="0"/>
              </a:spcBef>
            </a:pPr>
            <a:endParaRPr lang="en-US" smtClean="0"/>
          </a:p>
        </p:txBody>
      </p:sp>
      <p:sp>
        <p:nvSpPr>
          <p:cNvPr id="65539"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Revision suggestions by S Slakk 4 Jun 13</a:t>
            </a:r>
          </a:p>
        </p:txBody>
      </p:sp>
      <p:sp>
        <p:nvSpPr>
          <p:cNvPr id="65540"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8C0249-D36A-4D72-BF92-6DA5804AF2E8}" type="slidenum">
              <a:rPr lang="en-US"/>
              <a:pPr fontAlgn="base">
                <a:spcBef>
                  <a:spcPct val="0"/>
                </a:spcBef>
                <a:spcAft>
                  <a:spcPct val="0"/>
                </a:spcAft>
              </a:pPr>
              <a:t>16</a:t>
            </a:fld>
            <a:endParaRPr lang="en-US"/>
          </a:p>
        </p:txBody>
      </p:sp>
      <p:sp>
        <p:nvSpPr>
          <p:cNvPr id="65541" name="Date Placeholder 5"/>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9E6752F5-BB07-444C-B8AA-533D2B31249E}" type="datetime1">
              <a:rPr lang="en-US"/>
              <a:pPr fontAlgn="base">
                <a:spcBef>
                  <a:spcPct val="0"/>
                </a:spcBef>
                <a:spcAft>
                  <a:spcPct val="0"/>
                </a:spcAft>
              </a:pPr>
              <a:t>12/5/2013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ea typeface="ＭＳ Ｐゴシック"/>
                <a:cs typeface="ＭＳ Ｐゴシック"/>
              </a:rPr>
              <a:t>Purpose:</a:t>
            </a:r>
            <a:r>
              <a:rPr lang="en-US" smtClean="0">
                <a:ea typeface="ＭＳ Ｐゴシック"/>
                <a:cs typeface="ＭＳ Ｐゴシック"/>
              </a:rPr>
              <a:t>	To provide background on the RETELL initiative</a:t>
            </a:r>
          </a:p>
          <a:p>
            <a:pPr>
              <a:spcBef>
                <a:spcPct val="0"/>
              </a:spcBef>
            </a:pPr>
            <a:r>
              <a:rPr lang="en-US" b="1" smtClean="0">
                <a:ea typeface="ＭＳ Ｐゴシック"/>
                <a:cs typeface="ＭＳ Ｐゴシック"/>
              </a:rPr>
              <a:t>Time:</a:t>
            </a:r>
            <a:r>
              <a:rPr lang="en-US" smtClean="0">
                <a:ea typeface="ＭＳ Ｐゴシック"/>
                <a:cs typeface="ＭＳ Ｐゴシック"/>
              </a:rPr>
              <a:t>	3 min</a:t>
            </a:r>
          </a:p>
          <a:p>
            <a:pPr>
              <a:spcBef>
                <a:spcPct val="0"/>
              </a:spcBef>
            </a:pPr>
            <a:r>
              <a:rPr lang="en-US" b="1" smtClean="0">
                <a:ea typeface="ＭＳ Ｐゴシック"/>
                <a:cs typeface="ＭＳ Ｐゴシック"/>
              </a:rPr>
              <a:t>Procedure:</a:t>
            </a:r>
            <a:r>
              <a:rPr lang="en-US" smtClean="0">
                <a:ea typeface="ＭＳ Ｐゴシック"/>
                <a:cs typeface="ＭＳ Ｐゴシック"/>
              </a:rPr>
              <a:t>	Facilitator summarizes the slide focusing on talking points outlined below.  </a:t>
            </a:r>
          </a:p>
          <a:p>
            <a:pPr>
              <a:spcBef>
                <a:spcPct val="0"/>
              </a:spcBef>
            </a:pPr>
            <a:endParaRPr lang="en-US" b="1" smtClean="0">
              <a:ea typeface="ＭＳ Ｐゴシック"/>
              <a:cs typeface="ＭＳ Ｐゴシック"/>
            </a:endParaRPr>
          </a:p>
          <a:p>
            <a:pPr>
              <a:spcBef>
                <a:spcPct val="0"/>
              </a:spcBef>
            </a:pPr>
            <a:r>
              <a:rPr lang="en-US" b="1" smtClean="0">
                <a:ea typeface="ＭＳ Ｐゴシック"/>
                <a:cs typeface="ＭＳ Ｐゴシック"/>
              </a:rPr>
              <a:t>Talking Points: </a:t>
            </a:r>
          </a:p>
          <a:p>
            <a:pPr>
              <a:buFontTx/>
              <a:buChar char="•"/>
            </a:pPr>
            <a:r>
              <a:rPr lang="en-US" smtClean="0"/>
              <a:t>The RETELL initiative is designed to provide ELLs access to effective instruction and close proficiency gaps. </a:t>
            </a:r>
          </a:p>
          <a:p>
            <a:pPr>
              <a:buFontTx/>
              <a:buChar char="•"/>
            </a:pPr>
            <a:r>
              <a:rPr lang="en-US" smtClean="0"/>
              <a:t>The RETELL initiative is a comprehensive approach including three key components: adoption and implementation of the WIDA English Language Development Standards, monitoring student progress through the ACCESS for ELLs assessment, and professional development on effective instruction for ELLs through the SEI Teacher and Administrator Endorsements and corresponding courses. </a:t>
            </a:r>
          </a:p>
          <a:p>
            <a:pPr>
              <a:spcBef>
                <a:spcPct val="0"/>
              </a:spcBef>
            </a:pPr>
            <a:endParaRPr lang="en-US" smtClean="0"/>
          </a:p>
          <a:p>
            <a:pPr>
              <a:spcBef>
                <a:spcPct val="0"/>
              </a:spcBef>
            </a:pPr>
            <a:endParaRPr lang="en-US" smtClean="0"/>
          </a:p>
        </p:txBody>
      </p:sp>
      <p:sp>
        <p:nvSpPr>
          <p:cNvPr id="73731"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Massachusetts Department of Elementary and Secondary Education</a:t>
            </a:r>
          </a:p>
        </p:txBody>
      </p:sp>
      <p:sp>
        <p:nvSpPr>
          <p:cNvPr id="73732"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8F3D4E-C3BB-44A0-8FEF-DBF2797AC5AC}" type="slidenum">
              <a:rPr lang="en-US"/>
              <a:pPr fontAlgn="base">
                <a:spcBef>
                  <a:spcPct val="0"/>
                </a:spcBef>
                <a:spcAft>
                  <a:spcPct val="0"/>
                </a:spcAft>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2" descr="Massachusetts Department of Elementary and Secondary Education"/>
          <p:cNvPicPr>
            <a:picLocks noChangeAspect="1"/>
          </p:cNvPicPr>
          <p:nvPr/>
        </p:nvPicPr>
        <p:blipFill>
          <a:blip r:embed="rId2" cstate="print"/>
          <a:srcRect/>
          <a:stretch>
            <a:fillRect/>
          </a:stretch>
        </p:blipFill>
        <p:spPr bwMode="auto">
          <a:xfrm>
            <a:off x="152400" y="6019800"/>
            <a:ext cx="2714625" cy="647700"/>
          </a:xfrm>
          <a:prstGeom prst="rect">
            <a:avLst/>
          </a:prstGeom>
          <a:ln>
            <a:noFill/>
          </a:ln>
          <a:effectLst>
            <a:softEdge rad="31750"/>
          </a:effectLst>
        </p:spPr>
      </p:pic>
      <p:pic>
        <p:nvPicPr>
          <p:cNvPr id="5" name="Picture 15" descr="ESE Logo"/>
          <p:cNvPicPr>
            <a:picLocks noChangeAspect="1"/>
          </p:cNvPicPr>
          <p:nvPr/>
        </p:nvPicPr>
        <p:blipFill>
          <a:blip r:embed="rId3">
            <a:lum bright="20000"/>
          </a:blip>
          <a:srcRect r="77994"/>
          <a:stretch>
            <a:fillRect/>
          </a:stretch>
        </p:blipFill>
        <p:spPr bwMode="auto">
          <a:xfrm>
            <a:off x="5867400" y="-381000"/>
            <a:ext cx="3505200" cy="7745413"/>
          </a:xfrm>
          <a:prstGeom prst="rect">
            <a:avLst/>
          </a:prstGeom>
          <a:noFill/>
          <a:ln w="9525">
            <a:noFill/>
            <a:miter lim="800000"/>
            <a:headEnd/>
            <a:tailEnd/>
          </a:ln>
        </p:spPr>
      </p:pic>
      <p:pic>
        <p:nvPicPr>
          <p:cNvPr id="6" name="Picture 5" descr="ESE Logo"/>
          <p:cNvPicPr>
            <a:picLocks noChangeAspect="1"/>
          </p:cNvPicPr>
          <p:nvPr userDrawn="1"/>
        </p:nvPicPr>
        <p:blipFill>
          <a:blip r:embed="rId3">
            <a:lum bright="20000"/>
          </a:blip>
          <a:srcRect r="77994"/>
          <a:stretch>
            <a:fillRect/>
          </a:stretch>
        </p:blipFill>
        <p:spPr bwMode="auto">
          <a:xfrm>
            <a:off x="5867400" y="-381000"/>
            <a:ext cx="3505200" cy="7745413"/>
          </a:xfrm>
          <a:prstGeom prst="rect">
            <a:avLst/>
          </a:prstGeom>
          <a:noFill/>
          <a:ln w="9525">
            <a:noFill/>
            <a:miter lim="800000"/>
            <a:headEnd/>
            <a:tailEnd/>
          </a:ln>
        </p:spPr>
      </p:pic>
      <p:sp>
        <p:nvSpPr>
          <p:cNvPr id="9" name="Title 1"/>
          <p:cNvSpPr>
            <a:spLocks noGrp="1"/>
          </p:cNvSpPr>
          <p:nvPr>
            <p:ph type="ctrTitle"/>
          </p:nvPr>
        </p:nvSpPr>
        <p:spPr>
          <a:xfrm>
            <a:off x="533400" y="990601"/>
            <a:ext cx="7772400" cy="1905000"/>
          </a:xfrm>
        </p:spPr>
        <p:txBody>
          <a:bodyPr anchor="b">
            <a:normAutofit/>
          </a:bodyPr>
          <a:lstStyle>
            <a:lvl1pPr algn="l" defTabSz="914400" rtl="0" eaLnBrk="1" latinLnBrk="0" hangingPunct="1">
              <a:spcBef>
                <a:spcPct val="0"/>
              </a:spcBef>
              <a:buNone/>
              <a:defRPr lang="en-US" sz="4800" kern="1200" dirty="0">
                <a:ln>
                  <a:solidFill>
                    <a:schemeClr val="accent1"/>
                  </a:solidFill>
                </a:ln>
                <a:solidFill>
                  <a:schemeClr val="accent2">
                    <a:lumMod val="60000"/>
                    <a:lumOff val="40000"/>
                  </a:schemeClr>
                </a:solidFill>
                <a:latin typeface="+mj-lt"/>
                <a:ea typeface="+mj-ea"/>
                <a:cs typeface="+mj-cs"/>
              </a:defRPr>
            </a:lvl1pPr>
          </a:lstStyle>
          <a:p>
            <a:r>
              <a:rPr lang="en-US" smtClean="0"/>
              <a:t>Click to edit Master title style</a:t>
            </a:r>
            <a:endParaRPr lang="en-US" dirty="0"/>
          </a:p>
        </p:txBody>
      </p:sp>
      <p:sp>
        <p:nvSpPr>
          <p:cNvPr id="10" name="Subtitle 2"/>
          <p:cNvSpPr>
            <a:spLocks noGrp="1"/>
          </p:cNvSpPr>
          <p:nvPr>
            <p:ph type="subTitle" idx="1"/>
          </p:nvPr>
        </p:nvSpPr>
        <p:spPr>
          <a:xfrm>
            <a:off x="533400" y="2895600"/>
            <a:ext cx="6400800" cy="10668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ESE Logo"/>
          <p:cNvPicPr>
            <a:picLocks noChangeAspect="1"/>
          </p:cNvPicPr>
          <p:nvPr/>
        </p:nvPicPr>
        <p:blipFill>
          <a:blip r:embed="rId2">
            <a:lum bright="70000" contrast="-70000"/>
          </a:blip>
          <a:srcRect r="76031"/>
          <a:stretch>
            <a:fillRect/>
          </a:stretch>
        </p:blipFill>
        <p:spPr bwMode="auto">
          <a:xfrm>
            <a:off x="8382000" y="4953000"/>
            <a:ext cx="914400" cy="1905000"/>
          </a:xfrm>
          <a:prstGeom prst="rect">
            <a:avLst/>
          </a:prstGeom>
          <a:noFill/>
          <a:ln w="9525">
            <a:noFill/>
            <a:miter lim="800000"/>
            <a:headEnd/>
            <a:tailEnd/>
          </a:ln>
        </p:spPr>
      </p:pic>
      <p:sp>
        <p:nvSpPr>
          <p:cNvPr id="2" name="Title 1"/>
          <p:cNvSpPr>
            <a:spLocks noGrp="1"/>
          </p:cNvSpPr>
          <p:nvPr>
            <p:ph type="title"/>
          </p:nvPr>
        </p:nvSpPr>
        <p:spPr>
          <a:xfrm>
            <a:off x="685800" y="4800600"/>
            <a:ext cx="76200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85800" y="612775"/>
            <a:ext cx="76200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85800" y="5367338"/>
            <a:ext cx="7620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AD940278-39C6-4E7C-A80C-551696C93E30}" type="datetime1">
              <a:rPr lang="en-US"/>
              <a:pPr>
                <a:defRPr/>
              </a:pPr>
              <a:t>12/5/2013</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Massachusetts Department of Elementary and Secondary Education</a:t>
            </a:r>
          </a:p>
        </p:txBody>
      </p:sp>
      <p:sp>
        <p:nvSpPr>
          <p:cNvPr id="8" name="Slide Number Placeholder 6"/>
          <p:cNvSpPr>
            <a:spLocks noGrp="1"/>
          </p:cNvSpPr>
          <p:nvPr>
            <p:ph type="sldNum" sz="quarter" idx="12"/>
          </p:nvPr>
        </p:nvSpPr>
        <p:spPr>
          <a:xfrm>
            <a:off x="8486775" y="5257800"/>
            <a:ext cx="533400" cy="457200"/>
          </a:xfrm>
          <a:prstGeom prst="rect">
            <a:avLst/>
          </a:prstGeom>
        </p:spPr>
        <p:txBody>
          <a:bodyPr/>
          <a:lstStyle>
            <a:lvl1pPr algn="ctr" fontAlgn="auto">
              <a:spcBef>
                <a:spcPts val="0"/>
              </a:spcBef>
              <a:spcAft>
                <a:spcPts val="0"/>
              </a:spcAft>
              <a:defRPr smtClean="0">
                <a:latin typeface="+mn-lt"/>
              </a:defRPr>
            </a:lvl1pPr>
          </a:lstStyle>
          <a:p>
            <a:pPr>
              <a:defRPr/>
            </a:pPr>
            <a:fld id="{2A9BE923-AA6F-4EF0-A32D-8E4940C6A732}" type="slidenum">
              <a:rPr lang="en-US"/>
              <a:pPr>
                <a:defRPr/>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FC535F-98E1-4E2C-889F-2B55F0EFB8A8}" type="datetime1">
              <a:rPr lang="en-US"/>
              <a:pPr>
                <a:defRPr/>
              </a:pPr>
              <a:t>12/5/2013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p>
        </p:txBody>
      </p:sp>
      <p:sp>
        <p:nvSpPr>
          <p:cNvPr id="6" name="Slide Number Placeholder 5"/>
          <p:cNvSpPr>
            <a:spLocks noGrp="1"/>
          </p:cNvSpPr>
          <p:nvPr>
            <p:ph type="sldNum" sz="quarter" idx="12"/>
          </p:nvPr>
        </p:nvSpPr>
        <p:spPr>
          <a:xfrm>
            <a:off x="8486775" y="5257800"/>
            <a:ext cx="533400" cy="457200"/>
          </a:xfrm>
          <a:prstGeom prst="rect">
            <a:avLst/>
          </a:prstGeom>
        </p:spPr>
        <p:txBody>
          <a:bodyPr/>
          <a:lstStyle>
            <a:lvl1pPr algn="ctr" fontAlgn="auto">
              <a:spcBef>
                <a:spcPts val="0"/>
              </a:spcBef>
              <a:spcAft>
                <a:spcPts val="0"/>
              </a:spcAft>
              <a:defRPr smtClean="0">
                <a:latin typeface="+mn-lt"/>
              </a:defRPr>
            </a:lvl1pPr>
          </a:lstStyle>
          <a:p>
            <a:pPr>
              <a:defRPr/>
            </a:pPr>
            <a:fld id="{4DA6670D-E65B-446F-872B-B47C3EEF216A}" type="slidenum">
              <a:rPr lang="en-US"/>
              <a:pPr>
                <a:defRPr/>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74638"/>
            <a:ext cx="5410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54DC0E0-10A4-43B1-BF88-6B13446640A0}" type="datetime1">
              <a:rPr lang="en-US"/>
              <a:pPr>
                <a:defRPr/>
              </a:pPr>
              <a:t>12/5/2013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Massachusetts Department of Elementary and Secondary Education</a:t>
            </a:r>
          </a:p>
        </p:txBody>
      </p:sp>
      <p:sp>
        <p:nvSpPr>
          <p:cNvPr id="6" name="Slide Number Placeholder 5"/>
          <p:cNvSpPr>
            <a:spLocks noGrp="1"/>
          </p:cNvSpPr>
          <p:nvPr>
            <p:ph type="sldNum" sz="quarter" idx="12"/>
          </p:nvPr>
        </p:nvSpPr>
        <p:spPr>
          <a:xfrm>
            <a:off x="8486775" y="5257800"/>
            <a:ext cx="533400" cy="457200"/>
          </a:xfrm>
          <a:prstGeom prst="rect">
            <a:avLst/>
          </a:prstGeom>
        </p:spPr>
        <p:txBody>
          <a:bodyPr/>
          <a:lstStyle>
            <a:lvl1pPr algn="ctr" fontAlgn="auto">
              <a:spcBef>
                <a:spcPts val="0"/>
              </a:spcBef>
              <a:spcAft>
                <a:spcPts val="0"/>
              </a:spcAft>
              <a:defRPr smtClean="0">
                <a:latin typeface="+mn-lt"/>
              </a:defRPr>
            </a:lvl1pPr>
          </a:lstStyle>
          <a:p>
            <a:pPr>
              <a:defRPr/>
            </a:pPr>
            <a:fld id="{C172EE25-F7E8-4361-93A3-34DB9AEA3CCB}" type="slidenum">
              <a:rPr lang="en-US"/>
              <a:pPr>
                <a:defRPr/>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Section Header with Picture">
    <p:spTree>
      <p:nvGrpSpPr>
        <p:cNvPr id="1" name=""/>
        <p:cNvGrpSpPr/>
        <p:nvPr/>
      </p:nvGrpSpPr>
      <p:grpSpPr>
        <a:xfrm>
          <a:off x="0" y="0"/>
          <a:ext cx="0" cy="0"/>
          <a:chOff x="0" y="0"/>
          <a:chExt cx="0" cy="0"/>
        </a:xfrm>
      </p:grpSpPr>
      <p:pic>
        <p:nvPicPr>
          <p:cNvPr id="5" name="Picture 2" descr="Massachusetts Department of Elementary and Secondary Education"/>
          <p:cNvPicPr>
            <a:picLocks noChangeAspect="1"/>
          </p:cNvPicPr>
          <p:nvPr/>
        </p:nvPicPr>
        <p:blipFill>
          <a:blip r:embed="rId2"/>
          <a:srcRect/>
          <a:stretch>
            <a:fillRect/>
          </a:stretch>
        </p:blipFill>
        <p:spPr bwMode="auto">
          <a:xfrm>
            <a:off x="4800600" y="6019800"/>
            <a:ext cx="2514600" cy="600075"/>
          </a:xfrm>
          <a:prstGeom prst="rect">
            <a:avLst/>
          </a:prstGeom>
          <a:noFill/>
          <a:ln w="9525">
            <a:noFill/>
            <a:miter lim="800000"/>
            <a:headEnd/>
            <a:tailEnd/>
          </a:ln>
        </p:spPr>
      </p:pic>
      <p:pic>
        <p:nvPicPr>
          <p:cNvPr id="6" name="Picture 2" descr="Massachusetts Department of Elementary and Secondary Education"/>
          <p:cNvPicPr>
            <a:picLocks noChangeAspect="1"/>
          </p:cNvPicPr>
          <p:nvPr/>
        </p:nvPicPr>
        <p:blipFill>
          <a:blip r:embed="rId2"/>
          <a:srcRect/>
          <a:stretch>
            <a:fillRect/>
          </a:stretch>
        </p:blipFill>
        <p:spPr bwMode="auto">
          <a:xfrm>
            <a:off x="4800600" y="6019800"/>
            <a:ext cx="2514600" cy="600075"/>
          </a:xfrm>
          <a:prstGeom prst="rect">
            <a:avLst/>
          </a:prstGeom>
          <a:noFill/>
          <a:ln w="9525">
            <a:noFill/>
            <a:miter lim="800000"/>
            <a:headEnd/>
            <a:tailEnd/>
          </a:ln>
        </p:spPr>
      </p:pic>
      <p:pic>
        <p:nvPicPr>
          <p:cNvPr id="7" name="Picture 11" descr="ESE Logo"/>
          <p:cNvPicPr>
            <a:picLocks noChangeAspect="1"/>
          </p:cNvPicPr>
          <p:nvPr/>
        </p:nvPicPr>
        <p:blipFill>
          <a:blip r:embed="rId3">
            <a:lum bright="70000" contrast="-70000"/>
          </a:blip>
          <a:srcRect r="76031"/>
          <a:stretch>
            <a:fillRect/>
          </a:stretch>
        </p:blipFill>
        <p:spPr bwMode="auto">
          <a:xfrm>
            <a:off x="8382000" y="4953000"/>
            <a:ext cx="914400" cy="1905000"/>
          </a:xfrm>
          <a:prstGeom prst="rect">
            <a:avLst/>
          </a:prstGeom>
          <a:noFill/>
          <a:ln w="9525">
            <a:noFill/>
            <a:miter lim="800000"/>
            <a:headEnd/>
            <a:tailEnd/>
          </a:ln>
        </p:spPr>
      </p:pic>
      <p:sp>
        <p:nvSpPr>
          <p:cNvPr id="10" name="Title 1"/>
          <p:cNvSpPr>
            <a:spLocks noGrp="1"/>
          </p:cNvSpPr>
          <p:nvPr>
            <p:ph type="title"/>
          </p:nvPr>
        </p:nvSpPr>
        <p:spPr>
          <a:xfrm>
            <a:off x="685800" y="2209800"/>
            <a:ext cx="6781800" cy="2895600"/>
          </a:xfrm>
        </p:spPr>
        <p:txBody>
          <a:bodyPr anchor="b">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Content Placeholder 12"/>
          <p:cNvSpPr>
            <a:spLocks noGrp="1"/>
          </p:cNvSpPr>
          <p:nvPr>
            <p:ph sz="quarter" idx="10"/>
          </p:nvPr>
        </p:nvSpPr>
        <p:spPr>
          <a:xfrm>
            <a:off x="685800" y="3810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6"/>
          <p:cNvSpPr>
            <a:spLocks noGrp="1"/>
          </p:cNvSpPr>
          <p:nvPr>
            <p:ph type="sldNum" sz="quarter" idx="11"/>
          </p:nvPr>
        </p:nvSpPr>
        <p:spPr>
          <a:xfrm>
            <a:off x="8486775" y="5257800"/>
            <a:ext cx="533400" cy="457200"/>
          </a:xfrm>
          <a:prstGeom prst="rect">
            <a:avLst/>
          </a:prstGeom>
        </p:spPr>
        <p:txBody>
          <a:bodyPr/>
          <a:lstStyle>
            <a:lvl1pPr algn="ctr" fontAlgn="auto">
              <a:spcBef>
                <a:spcPts val="0"/>
              </a:spcBef>
              <a:spcAft>
                <a:spcPts val="0"/>
              </a:spcAft>
              <a:defRPr smtClean="0">
                <a:latin typeface="+mn-lt"/>
              </a:defRPr>
            </a:lvl1pPr>
          </a:lstStyle>
          <a:p>
            <a:pPr>
              <a:defRPr/>
            </a:pPr>
            <a:fld id="{61DD0C61-E125-4A0B-B05E-3ED1C9ADE176}" type="slidenum">
              <a:rPr lang="en-US"/>
              <a:pPr>
                <a:defRPr/>
              </a:pPr>
              <a:t>‹#›</a:t>
            </a:fld>
            <a:endParaRPr lang="en-US"/>
          </a:p>
        </p:txBody>
      </p:sp>
    </p:spTree>
  </p:cSld>
  <p:clrMapOvr>
    <a:masterClrMapping/>
  </p:clrMapOvr>
  <p:transition spd="med">
    <p:fade/>
  </p:transition>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Picture on Left Half">
    <p:spTree>
      <p:nvGrpSpPr>
        <p:cNvPr id="1" name=""/>
        <p:cNvGrpSpPr/>
        <p:nvPr/>
      </p:nvGrpSpPr>
      <p:grpSpPr>
        <a:xfrm>
          <a:off x="0" y="0"/>
          <a:ext cx="0" cy="0"/>
          <a:chOff x="0" y="0"/>
          <a:chExt cx="0" cy="0"/>
        </a:xfrm>
      </p:grpSpPr>
      <p:pic>
        <p:nvPicPr>
          <p:cNvPr id="5" name="Picture 10" descr="ESE Logo"/>
          <p:cNvPicPr>
            <a:picLocks noChangeAspect="1"/>
          </p:cNvPicPr>
          <p:nvPr/>
        </p:nvPicPr>
        <p:blipFill>
          <a:blip r:embed="rId2">
            <a:lum bright="70000" contrast="-70000"/>
          </a:blip>
          <a:srcRect r="76031"/>
          <a:stretch>
            <a:fillRect/>
          </a:stretch>
        </p:blipFill>
        <p:spPr bwMode="auto">
          <a:xfrm>
            <a:off x="8534400" y="5105400"/>
            <a:ext cx="914400" cy="1905000"/>
          </a:xfrm>
          <a:prstGeom prst="rect">
            <a:avLst/>
          </a:prstGeom>
          <a:noFill/>
          <a:ln w="9525">
            <a:noFill/>
            <a:miter lim="800000"/>
            <a:headEnd/>
            <a:tailEnd/>
          </a:ln>
        </p:spPr>
      </p:pic>
      <p:sp>
        <p:nvSpPr>
          <p:cNvPr id="6" name="Slide Number Placeholder 6"/>
          <p:cNvSpPr txBox="1">
            <a:spLocks/>
          </p:cNvSpPr>
          <p:nvPr/>
        </p:nvSpPr>
        <p:spPr>
          <a:xfrm>
            <a:off x="8639175" y="5410200"/>
            <a:ext cx="533400" cy="457200"/>
          </a:xfrm>
          <a:prstGeom prst="rect">
            <a:avLst/>
          </a:prstGeom>
        </p:spPr>
        <p:txBody>
          <a:bodyPr anchor="ctr"/>
          <a:lstStyle>
            <a:lvl1pPr algn="ctr">
              <a:defRPr/>
            </a:lvl1pPr>
          </a:lstStyle>
          <a:p>
            <a:pPr fontAlgn="auto">
              <a:spcBef>
                <a:spcPts val="0"/>
              </a:spcBef>
              <a:spcAft>
                <a:spcPts val="0"/>
              </a:spcAft>
              <a:defRPr/>
            </a:pPr>
            <a:fld id="{1649EDAF-EF76-4104-960F-0B023C7F358C}" type="slidenum">
              <a:rPr lang="en-US" sz="1600" smtClean="0">
                <a:solidFill>
                  <a:schemeClr val="bg1">
                    <a:lumMod val="65000"/>
                  </a:schemeClr>
                </a:solidFill>
                <a:latin typeface="+mj-lt"/>
              </a:rPr>
              <a:pPr fontAlgn="auto">
                <a:spcBef>
                  <a:spcPts val="0"/>
                </a:spcBef>
                <a:spcAft>
                  <a:spcPts val="0"/>
                </a:spcAft>
                <a:defRPr/>
              </a:pPr>
              <a:t>‹#›</a:t>
            </a:fld>
            <a:endParaRPr lang="en-US" sz="1600">
              <a:solidFill>
                <a:schemeClr val="bg1">
                  <a:lumMod val="65000"/>
                </a:schemeClr>
              </a:solidFill>
              <a:latin typeface="+mj-lt"/>
            </a:endParaRPr>
          </a:p>
        </p:txBody>
      </p:sp>
      <p:sp>
        <p:nvSpPr>
          <p:cNvPr id="2" name="Title 1"/>
          <p:cNvSpPr>
            <a:spLocks noGrp="1"/>
          </p:cNvSpPr>
          <p:nvPr>
            <p:ph type="title"/>
          </p:nvPr>
        </p:nvSpPr>
        <p:spPr>
          <a:xfrm>
            <a:off x="4648200" y="285750"/>
            <a:ext cx="4191000" cy="1162050"/>
          </a:xfrm>
        </p:spPr>
        <p:txBody>
          <a:bodyPr anchor="b">
            <a:noAutofit/>
          </a:bodyPr>
          <a:lstStyle>
            <a:lvl1pPr algn="l">
              <a:defRPr sz="4400" b="1"/>
            </a:lvl1pPr>
          </a:lstStyle>
          <a:p>
            <a:r>
              <a:rPr lang="en-US" smtClean="0"/>
              <a:t>Click to edit Master title style</a:t>
            </a:r>
            <a:endParaRPr lang="en-US" dirty="0"/>
          </a:p>
        </p:txBody>
      </p:sp>
      <p:sp>
        <p:nvSpPr>
          <p:cNvPr id="3" name="Content Placeholder 2"/>
          <p:cNvSpPr>
            <a:spLocks noGrp="1"/>
          </p:cNvSpPr>
          <p:nvPr>
            <p:ph idx="1"/>
          </p:nvPr>
        </p:nvSpPr>
        <p:spPr>
          <a:xfrm>
            <a:off x="0" y="0"/>
            <a:ext cx="4572000" cy="6858000"/>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a:xfrm>
            <a:off x="4648200" y="1524000"/>
            <a:ext cx="38862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7"/>
          <p:cNvSpPr>
            <a:spLocks noGrp="1"/>
          </p:cNvSpPr>
          <p:nvPr>
            <p:ph type="dt" sz="half" idx="14"/>
          </p:nvPr>
        </p:nvSpPr>
        <p:spPr/>
        <p:txBody>
          <a:bodyPr/>
          <a:lstStyle>
            <a:lvl1pPr>
              <a:defRPr/>
            </a:lvl1pPr>
          </a:lstStyle>
          <a:p>
            <a:pPr>
              <a:defRPr/>
            </a:pPr>
            <a:fld id="{BF7FA4C9-4B63-4A9D-AC5D-18F60ABEB902}" type="datetime1">
              <a:rPr lang="en-US"/>
              <a:pPr>
                <a:defRPr/>
              </a:pPr>
              <a:t>12/5/2013</a:t>
            </a:fld>
            <a:endParaRPr lang="en-US" dirty="0"/>
          </a:p>
        </p:txBody>
      </p:sp>
      <p:sp>
        <p:nvSpPr>
          <p:cNvPr id="8" name="Slide Number Placeholder 8"/>
          <p:cNvSpPr>
            <a:spLocks noGrp="1"/>
          </p:cNvSpPr>
          <p:nvPr>
            <p:ph type="sldNum" sz="quarter" idx="15"/>
          </p:nvPr>
        </p:nvSpPr>
        <p:spPr>
          <a:xfrm>
            <a:off x="8486775" y="5257800"/>
            <a:ext cx="533400" cy="457200"/>
          </a:xfrm>
          <a:prstGeom prst="rect">
            <a:avLst/>
          </a:prstGeom>
        </p:spPr>
        <p:txBody>
          <a:bodyPr/>
          <a:lstStyle>
            <a:lvl1pPr algn="ctr" fontAlgn="auto">
              <a:spcBef>
                <a:spcPts val="0"/>
              </a:spcBef>
              <a:spcAft>
                <a:spcPts val="0"/>
              </a:spcAft>
              <a:defRPr smtClean="0">
                <a:latin typeface="+mn-lt"/>
              </a:defRPr>
            </a:lvl1pPr>
          </a:lstStyle>
          <a:p>
            <a:pPr>
              <a:defRPr/>
            </a:pPr>
            <a:fld id="{84B5A160-9366-4CCF-8C63-5A9D13AA8CAE}" type="slidenum">
              <a:rPr lang="en-US"/>
              <a:pPr>
                <a:defRPr/>
              </a:pPr>
              <a:t>‹#›</a:t>
            </a:fld>
            <a:endParaRPr lang="en-US" dirty="0"/>
          </a:p>
        </p:txBody>
      </p:sp>
      <p:sp>
        <p:nvSpPr>
          <p:cNvPr id="9" name="Footer Placeholder 9"/>
          <p:cNvSpPr>
            <a:spLocks noGrp="1"/>
          </p:cNvSpPr>
          <p:nvPr>
            <p:ph type="ftr" sz="quarter" idx="16"/>
          </p:nvPr>
        </p:nvSpPr>
        <p:spPr/>
        <p:txBody>
          <a:bodyPr/>
          <a:lstStyle>
            <a:lvl1pPr>
              <a:defRPr sz="1100" smtClean="0"/>
            </a:lvl1pPr>
          </a:lstStyle>
          <a:p>
            <a:pPr>
              <a:defRPr/>
            </a:pPr>
            <a:r>
              <a:rPr lang="en-US"/>
              <a:t>Massachusetts Department of Elementary and Secondary Education</a:t>
            </a:r>
            <a:endParaRPr lang="en-US" dirty="0"/>
          </a:p>
        </p:txBody>
      </p:sp>
    </p:spTree>
  </p:cSld>
  <p:clrMapOvr>
    <a:masterClrMapping/>
  </p:clrMapOvr>
  <p:transition spd="med">
    <p:fade/>
  </p:transition>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Section Header with Picture">
    <p:spTree>
      <p:nvGrpSpPr>
        <p:cNvPr id="1" name=""/>
        <p:cNvGrpSpPr/>
        <p:nvPr/>
      </p:nvGrpSpPr>
      <p:grpSpPr>
        <a:xfrm>
          <a:off x="0" y="0"/>
          <a:ext cx="0" cy="0"/>
          <a:chOff x="0" y="0"/>
          <a:chExt cx="0" cy="0"/>
        </a:xfrm>
      </p:grpSpPr>
      <p:pic>
        <p:nvPicPr>
          <p:cNvPr id="5" name="Picture 2" descr="Massachusetts Department of Elementary and Secondary Education"/>
          <p:cNvPicPr>
            <a:picLocks noChangeAspect="1"/>
          </p:cNvPicPr>
          <p:nvPr/>
        </p:nvPicPr>
        <p:blipFill>
          <a:blip r:embed="rId2"/>
          <a:srcRect/>
          <a:stretch>
            <a:fillRect/>
          </a:stretch>
        </p:blipFill>
        <p:spPr bwMode="auto">
          <a:xfrm>
            <a:off x="4800600" y="6019800"/>
            <a:ext cx="2514600" cy="600075"/>
          </a:xfrm>
          <a:prstGeom prst="rect">
            <a:avLst/>
          </a:prstGeom>
          <a:noFill/>
          <a:ln w="9525">
            <a:noFill/>
            <a:miter lim="800000"/>
            <a:headEnd/>
            <a:tailEnd/>
          </a:ln>
        </p:spPr>
      </p:pic>
      <p:sp>
        <p:nvSpPr>
          <p:cNvPr id="10" name="Title 1"/>
          <p:cNvSpPr>
            <a:spLocks noGrp="1"/>
          </p:cNvSpPr>
          <p:nvPr>
            <p:ph type="title"/>
          </p:nvPr>
        </p:nvSpPr>
        <p:spPr>
          <a:xfrm>
            <a:off x="685800" y="2209800"/>
            <a:ext cx="6781800" cy="2895600"/>
          </a:xfrm>
        </p:spPr>
        <p:txBody>
          <a:bodyPr anchor="b">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Content Placeholder 12"/>
          <p:cNvSpPr>
            <a:spLocks noGrp="1"/>
          </p:cNvSpPr>
          <p:nvPr>
            <p:ph sz="quarter" idx="10"/>
          </p:nvPr>
        </p:nvSpPr>
        <p:spPr>
          <a:xfrm>
            <a:off x="685800" y="381000"/>
            <a:ext cx="6781800" cy="2286000"/>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Picture on Left Half">
    <p:spTree>
      <p:nvGrpSpPr>
        <p:cNvPr id="1" name=""/>
        <p:cNvGrpSpPr/>
        <p:nvPr/>
      </p:nvGrpSpPr>
      <p:grpSpPr>
        <a:xfrm>
          <a:off x="0" y="0"/>
          <a:ext cx="0" cy="0"/>
          <a:chOff x="0" y="0"/>
          <a:chExt cx="0" cy="0"/>
        </a:xfrm>
      </p:grpSpPr>
      <p:pic>
        <p:nvPicPr>
          <p:cNvPr id="5" name="Picture 7" descr="ESE Logo"/>
          <p:cNvPicPr>
            <a:picLocks noChangeAspect="1"/>
          </p:cNvPicPr>
          <p:nvPr/>
        </p:nvPicPr>
        <p:blipFill>
          <a:blip r:embed="rId2">
            <a:lum bright="70000" contrast="-70000"/>
          </a:blip>
          <a:srcRect r="76031"/>
          <a:stretch>
            <a:fillRect/>
          </a:stretch>
        </p:blipFill>
        <p:spPr bwMode="auto">
          <a:xfrm>
            <a:off x="8534400" y="5105400"/>
            <a:ext cx="914400" cy="1905000"/>
          </a:xfrm>
          <a:prstGeom prst="rect">
            <a:avLst/>
          </a:prstGeom>
          <a:noFill/>
          <a:ln w="9525">
            <a:noFill/>
            <a:miter lim="800000"/>
            <a:headEnd/>
            <a:tailEnd/>
          </a:ln>
        </p:spPr>
      </p:pic>
      <p:sp>
        <p:nvSpPr>
          <p:cNvPr id="6" name="Slide Number Placeholder 6"/>
          <p:cNvSpPr txBox="1">
            <a:spLocks/>
          </p:cNvSpPr>
          <p:nvPr/>
        </p:nvSpPr>
        <p:spPr>
          <a:xfrm>
            <a:off x="8639175" y="5410200"/>
            <a:ext cx="533400" cy="457200"/>
          </a:xfrm>
          <a:prstGeom prst="rect">
            <a:avLst/>
          </a:prstGeom>
        </p:spPr>
        <p:txBody>
          <a:bodyPr anchor="ctr"/>
          <a:lstStyle>
            <a:lvl1pPr algn="ctr">
              <a:defRPr/>
            </a:lvl1pPr>
          </a:lstStyle>
          <a:p>
            <a:pPr fontAlgn="auto">
              <a:spcBef>
                <a:spcPts val="0"/>
              </a:spcBef>
              <a:spcAft>
                <a:spcPts val="0"/>
              </a:spcAft>
              <a:defRPr/>
            </a:pPr>
            <a:fld id="{BDAD9C56-659D-47C5-B045-C8262A2FCE76}" type="slidenum">
              <a:rPr lang="en-US" sz="1600" smtClean="0">
                <a:solidFill>
                  <a:schemeClr val="bg1">
                    <a:lumMod val="65000"/>
                  </a:schemeClr>
                </a:solidFill>
                <a:latin typeface="+mj-lt"/>
              </a:rPr>
              <a:pPr fontAlgn="auto">
                <a:spcBef>
                  <a:spcPts val="0"/>
                </a:spcBef>
                <a:spcAft>
                  <a:spcPts val="0"/>
                </a:spcAft>
                <a:defRPr/>
              </a:pPr>
              <a:t>‹#›</a:t>
            </a:fld>
            <a:endParaRPr lang="en-US" sz="1600">
              <a:solidFill>
                <a:schemeClr val="bg1">
                  <a:lumMod val="65000"/>
                </a:schemeClr>
              </a:solidFill>
              <a:latin typeface="+mj-lt"/>
            </a:endParaRPr>
          </a:p>
        </p:txBody>
      </p:sp>
      <p:sp>
        <p:nvSpPr>
          <p:cNvPr id="2" name="Title 1"/>
          <p:cNvSpPr>
            <a:spLocks noGrp="1"/>
          </p:cNvSpPr>
          <p:nvPr>
            <p:ph type="title"/>
          </p:nvPr>
        </p:nvSpPr>
        <p:spPr>
          <a:xfrm>
            <a:off x="4648200" y="285750"/>
            <a:ext cx="4191000" cy="1162050"/>
          </a:xfrm>
        </p:spPr>
        <p:txBody>
          <a:bodyPr anchor="b">
            <a:noAutofit/>
          </a:bodyPr>
          <a:lstStyle>
            <a:lvl1pPr algn="l">
              <a:defRPr sz="4400" b="1"/>
            </a:lvl1pPr>
          </a:lstStyle>
          <a:p>
            <a:r>
              <a:rPr lang="en-US" smtClean="0"/>
              <a:t>Click to edit Master title style</a:t>
            </a:r>
            <a:endParaRPr lang="en-US" dirty="0"/>
          </a:p>
        </p:txBody>
      </p:sp>
      <p:sp>
        <p:nvSpPr>
          <p:cNvPr id="3" name="Content Placeholder 2"/>
          <p:cNvSpPr>
            <a:spLocks noGrp="1"/>
          </p:cNvSpPr>
          <p:nvPr>
            <p:ph idx="1"/>
          </p:nvPr>
        </p:nvSpPr>
        <p:spPr>
          <a:xfrm>
            <a:off x="0" y="0"/>
            <a:ext cx="4572000" cy="6858000"/>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a:xfrm>
            <a:off x="4648200" y="1524000"/>
            <a:ext cx="3886200" cy="4724400"/>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7"/>
          <p:cNvSpPr>
            <a:spLocks noGrp="1"/>
          </p:cNvSpPr>
          <p:nvPr>
            <p:ph type="dt" sz="half" idx="14"/>
          </p:nvPr>
        </p:nvSpPr>
        <p:spPr/>
        <p:txBody>
          <a:bodyPr/>
          <a:lstStyle>
            <a:lvl1pPr>
              <a:defRPr smtClean="0"/>
            </a:lvl1pPr>
          </a:lstStyle>
          <a:p>
            <a:pPr>
              <a:defRPr/>
            </a:pPr>
            <a:fld id="{73472111-B2EE-4B50-811D-5257793311D9}" type="datetime1">
              <a:rPr lang="en-US"/>
              <a:pPr>
                <a:defRPr/>
              </a:pPr>
              <a:t>12/5/2013</a:t>
            </a:fld>
            <a:endParaRPr lang="en-US" dirty="0"/>
          </a:p>
        </p:txBody>
      </p:sp>
      <p:sp>
        <p:nvSpPr>
          <p:cNvPr id="8" name="Slide Number Placeholder 8"/>
          <p:cNvSpPr>
            <a:spLocks noGrp="1"/>
          </p:cNvSpPr>
          <p:nvPr>
            <p:ph type="sldNum" sz="quarter" idx="15"/>
          </p:nvPr>
        </p:nvSpPr>
        <p:spPr>
          <a:xfrm>
            <a:off x="8486775" y="5257800"/>
            <a:ext cx="533400" cy="457200"/>
          </a:xfrm>
          <a:prstGeom prst="rect">
            <a:avLst/>
          </a:prstGeom>
        </p:spPr>
        <p:txBody>
          <a:bodyPr/>
          <a:lstStyle>
            <a:lvl1pPr algn="ctr" fontAlgn="auto">
              <a:spcBef>
                <a:spcPts val="0"/>
              </a:spcBef>
              <a:spcAft>
                <a:spcPts val="0"/>
              </a:spcAft>
              <a:defRPr smtClean="0">
                <a:latin typeface="+mn-lt"/>
              </a:defRPr>
            </a:lvl1pPr>
          </a:lstStyle>
          <a:p>
            <a:pPr>
              <a:defRPr/>
            </a:pPr>
            <a:fld id="{373ABCCA-5B78-4AE1-8EB6-48BE39C444EC}" type="slidenum">
              <a:rPr lang="en-US"/>
              <a:pPr>
                <a:defRPr/>
              </a:pPr>
              <a:t>‹#›</a:t>
            </a:fld>
            <a:endParaRPr lang="en-US" dirty="0"/>
          </a:p>
        </p:txBody>
      </p:sp>
      <p:sp>
        <p:nvSpPr>
          <p:cNvPr id="9" name="Footer Placeholder 9"/>
          <p:cNvSpPr>
            <a:spLocks noGrp="1"/>
          </p:cNvSpPr>
          <p:nvPr>
            <p:ph type="ftr" sz="quarter" idx="16"/>
          </p:nvPr>
        </p:nvSpPr>
        <p:spPr/>
        <p:txBody>
          <a:bodyPr/>
          <a:lstStyle>
            <a:lvl1pPr>
              <a:defRPr sz="1100" smtClean="0"/>
            </a:lvl1pPr>
          </a:lstStyle>
          <a:p>
            <a:pPr>
              <a:defRPr/>
            </a:pPr>
            <a:r>
              <a:rPr lang="en-US"/>
              <a:t>Massachusetts Department of Elementary and Secondary Education</a:t>
            </a:r>
            <a:endParaRPr lang="en-US" dirty="0"/>
          </a:p>
        </p:txBody>
      </p:sp>
    </p:spTree>
  </p:cSld>
  <p:clrMapOvr>
    <a:masterClrMapping/>
  </p:clrMapOvr>
  <p:transition spd="med">
    <p:fade/>
  </p:transition>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Section Header with Picture">
    <p:spTree>
      <p:nvGrpSpPr>
        <p:cNvPr id="1" name=""/>
        <p:cNvGrpSpPr/>
        <p:nvPr/>
      </p:nvGrpSpPr>
      <p:grpSpPr>
        <a:xfrm>
          <a:off x="0" y="0"/>
          <a:ext cx="0" cy="0"/>
          <a:chOff x="0" y="0"/>
          <a:chExt cx="0" cy="0"/>
        </a:xfrm>
      </p:grpSpPr>
      <p:pic>
        <p:nvPicPr>
          <p:cNvPr id="5" name="Picture 7" descr="ESE Logo"/>
          <p:cNvPicPr>
            <a:picLocks noChangeAspect="1"/>
          </p:cNvPicPr>
          <p:nvPr/>
        </p:nvPicPr>
        <p:blipFill>
          <a:blip r:embed="rId2">
            <a:lum bright="20000"/>
          </a:blip>
          <a:srcRect t="-1144" r="79430" b="6541"/>
          <a:stretch>
            <a:fillRect/>
          </a:stretch>
        </p:blipFill>
        <p:spPr bwMode="auto">
          <a:xfrm>
            <a:off x="6894513" y="1828800"/>
            <a:ext cx="2249487" cy="5029200"/>
          </a:xfrm>
          <a:prstGeom prst="rect">
            <a:avLst/>
          </a:prstGeom>
          <a:noFill/>
          <a:ln w="9525">
            <a:noFill/>
            <a:miter lim="800000"/>
            <a:headEnd/>
            <a:tailEnd/>
          </a:ln>
        </p:spPr>
      </p:pic>
      <p:pic>
        <p:nvPicPr>
          <p:cNvPr id="6" name="Picture 2" descr="Master-Logo_sans starguy 695x338_color.jpg"/>
          <p:cNvPicPr>
            <a:picLocks noChangeAspect="1"/>
          </p:cNvPicPr>
          <p:nvPr/>
        </p:nvPicPr>
        <p:blipFill>
          <a:blip r:embed="rId3"/>
          <a:srcRect/>
          <a:stretch>
            <a:fillRect/>
          </a:stretch>
        </p:blipFill>
        <p:spPr bwMode="auto">
          <a:xfrm>
            <a:off x="4800600" y="6019800"/>
            <a:ext cx="2514600" cy="600075"/>
          </a:xfrm>
          <a:prstGeom prst="rect">
            <a:avLst/>
          </a:prstGeom>
          <a:noFill/>
          <a:ln w="9525">
            <a:noFill/>
            <a:miter lim="800000"/>
            <a:headEnd/>
            <a:tailEnd/>
          </a:ln>
        </p:spPr>
      </p:pic>
      <p:pic>
        <p:nvPicPr>
          <p:cNvPr id="7" name="Picture 2" descr="Master-Logo_sans starguy 695x338_color.jpg"/>
          <p:cNvPicPr>
            <a:picLocks noChangeAspect="1"/>
          </p:cNvPicPr>
          <p:nvPr userDrawn="1"/>
        </p:nvPicPr>
        <p:blipFill>
          <a:blip r:embed="rId3"/>
          <a:srcRect/>
          <a:stretch>
            <a:fillRect/>
          </a:stretch>
        </p:blipFill>
        <p:spPr bwMode="auto">
          <a:xfrm>
            <a:off x="4800600" y="6019800"/>
            <a:ext cx="2514600" cy="600075"/>
          </a:xfrm>
          <a:prstGeom prst="rect">
            <a:avLst/>
          </a:prstGeom>
          <a:noFill/>
          <a:ln w="9525">
            <a:noFill/>
            <a:miter lim="800000"/>
            <a:headEnd/>
            <a:tailEnd/>
          </a:ln>
        </p:spPr>
      </p:pic>
      <p:sp>
        <p:nvSpPr>
          <p:cNvPr id="10" name="Title 1"/>
          <p:cNvSpPr>
            <a:spLocks noGrp="1"/>
          </p:cNvSpPr>
          <p:nvPr>
            <p:ph type="title"/>
          </p:nvPr>
        </p:nvSpPr>
        <p:spPr>
          <a:xfrm>
            <a:off x="685800" y="2209800"/>
            <a:ext cx="6781800" cy="2895600"/>
          </a:xfrm>
        </p:spPr>
        <p:txBody>
          <a:bodyPr anchor="b">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Content Placeholder 12"/>
          <p:cNvSpPr>
            <a:spLocks noGrp="1"/>
          </p:cNvSpPr>
          <p:nvPr>
            <p:ph sz="quarter" idx="10"/>
          </p:nvPr>
        </p:nvSpPr>
        <p:spPr>
          <a:xfrm>
            <a:off x="685800" y="3810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Picture on Left Half">
    <p:spTree>
      <p:nvGrpSpPr>
        <p:cNvPr id="1" name=""/>
        <p:cNvGrpSpPr/>
        <p:nvPr/>
      </p:nvGrpSpPr>
      <p:grpSpPr>
        <a:xfrm>
          <a:off x="0" y="0"/>
          <a:ext cx="0" cy="0"/>
          <a:chOff x="0" y="0"/>
          <a:chExt cx="0" cy="0"/>
        </a:xfrm>
      </p:grpSpPr>
      <p:sp>
        <p:nvSpPr>
          <p:cNvPr id="2" name="Title 1"/>
          <p:cNvSpPr>
            <a:spLocks noGrp="1"/>
          </p:cNvSpPr>
          <p:nvPr>
            <p:ph type="title"/>
          </p:nvPr>
        </p:nvSpPr>
        <p:spPr>
          <a:xfrm>
            <a:off x="4648200" y="285750"/>
            <a:ext cx="4191000" cy="1162050"/>
          </a:xfrm>
        </p:spPr>
        <p:txBody>
          <a:bodyPr anchor="b">
            <a:noAutofit/>
          </a:bodyPr>
          <a:lstStyle>
            <a:lvl1pPr algn="l">
              <a:defRPr sz="4400" b="1"/>
            </a:lvl1pPr>
          </a:lstStyle>
          <a:p>
            <a:r>
              <a:rPr lang="en-US" smtClean="0"/>
              <a:t>Click to edit Master title style</a:t>
            </a:r>
            <a:endParaRPr lang="en-US" dirty="0"/>
          </a:p>
        </p:txBody>
      </p:sp>
      <p:sp>
        <p:nvSpPr>
          <p:cNvPr id="3" name="Content Placeholder 2"/>
          <p:cNvSpPr>
            <a:spLocks noGrp="1"/>
          </p:cNvSpPr>
          <p:nvPr>
            <p:ph idx="1"/>
          </p:nvPr>
        </p:nvSpPr>
        <p:spPr>
          <a:xfrm>
            <a:off x="0" y="0"/>
            <a:ext cx="4572000" cy="6858000"/>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a:xfrm>
            <a:off x="4648200" y="1524000"/>
            <a:ext cx="38862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7"/>
          <p:cNvSpPr>
            <a:spLocks noGrp="1"/>
          </p:cNvSpPr>
          <p:nvPr>
            <p:ph type="dt" sz="half" idx="14"/>
          </p:nvPr>
        </p:nvSpPr>
        <p:spPr/>
        <p:txBody>
          <a:bodyPr/>
          <a:lstStyle>
            <a:lvl1pPr>
              <a:defRPr/>
            </a:lvl1pPr>
          </a:lstStyle>
          <a:p>
            <a:pPr>
              <a:defRPr/>
            </a:pPr>
            <a:fld id="{59BB9671-4FE0-4532-80B4-D7FF28008087}" type="datetime1">
              <a:rPr lang="en-US"/>
              <a:pPr>
                <a:defRPr/>
              </a:pPr>
              <a:t>12/5/2013</a:t>
            </a:fld>
            <a:endParaRPr lang="en-US" dirty="0"/>
          </a:p>
        </p:txBody>
      </p:sp>
      <p:sp>
        <p:nvSpPr>
          <p:cNvPr id="6" name="Slide Number Placeholder 8"/>
          <p:cNvSpPr>
            <a:spLocks noGrp="1"/>
          </p:cNvSpPr>
          <p:nvPr>
            <p:ph type="sldNum" sz="quarter" idx="15"/>
          </p:nvPr>
        </p:nvSpPr>
        <p:spPr>
          <a:xfrm>
            <a:off x="8486775" y="5257800"/>
            <a:ext cx="533400" cy="457200"/>
          </a:xfrm>
          <a:prstGeom prst="rect">
            <a:avLst/>
          </a:prstGeom>
        </p:spPr>
        <p:txBody>
          <a:bodyPr/>
          <a:lstStyle>
            <a:lvl1pPr algn="ctr" fontAlgn="auto">
              <a:spcBef>
                <a:spcPts val="0"/>
              </a:spcBef>
              <a:spcAft>
                <a:spcPts val="0"/>
              </a:spcAft>
              <a:defRPr smtClean="0">
                <a:latin typeface="+mn-lt"/>
              </a:defRPr>
            </a:lvl1pPr>
          </a:lstStyle>
          <a:p>
            <a:pPr>
              <a:defRPr/>
            </a:pPr>
            <a:fld id="{DDCE88FF-C830-4958-9AA3-853E8B084A14}" type="slidenum">
              <a:rPr lang="en-US"/>
              <a:pPr>
                <a:defRPr/>
              </a:pPr>
              <a:t>‹#›</a:t>
            </a:fld>
            <a:endParaRPr lang="en-US" dirty="0"/>
          </a:p>
        </p:txBody>
      </p:sp>
      <p:sp>
        <p:nvSpPr>
          <p:cNvPr id="7" name="Footer Placeholder 9"/>
          <p:cNvSpPr>
            <a:spLocks noGrp="1"/>
          </p:cNvSpPr>
          <p:nvPr>
            <p:ph type="ftr" sz="quarter" idx="16"/>
          </p:nvPr>
        </p:nvSpPr>
        <p:spPr/>
        <p:txBody>
          <a:bodyPr/>
          <a:lstStyle>
            <a:lvl1pPr>
              <a:defRPr sz="1100" smtClean="0"/>
            </a:lvl1pPr>
          </a:lstStyle>
          <a:p>
            <a:pPr>
              <a:defRPr/>
            </a:pPr>
            <a:r>
              <a:rPr lang="en-US"/>
              <a:t>Massachusetts Department of Elementary and Secondary Education</a:t>
            </a:r>
            <a:endParaRPr lang="en-US" dirty="0"/>
          </a:p>
        </p:txBody>
      </p:sp>
    </p:spTree>
  </p:cSld>
  <p:clrMapOvr>
    <a:masterClrMapping/>
  </p:clrMapOvr>
  <p:transition spd="med">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lstStyle>
            <a:lvl1pPr marL="168524" indent="0" algn="l">
              <a:defRPr sz="2800"/>
            </a:lvl1p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8486775" y="5257800"/>
            <a:ext cx="533400" cy="457200"/>
          </a:xfrm>
          <a:prstGeom prst="rect">
            <a:avLst/>
          </a:prstGeom>
        </p:spPr>
        <p:txBody>
          <a:bodyPr/>
          <a:lstStyle>
            <a:lvl1pPr fontAlgn="auto">
              <a:spcBef>
                <a:spcPts val="0"/>
              </a:spcBef>
              <a:spcAft>
                <a:spcPts val="0"/>
              </a:spcAft>
              <a:defRPr>
                <a:latin typeface="+mn-lt"/>
              </a:defRPr>
            </a:lvl1pPr>
          </a:lstStyle>
          <a:p>
            <a:pPr>
              <a:defRPr/>
            </a:pPr>
            <a:fld id="{19D4CFC2-15B7-4C16-89C7-A5715C192341}" type="slidenum">
              <a:rPr lang="en-US"/>
              <a:pPr>
                <a:defRPr/>
              </a:pPr>
              <a:t>‹#›</a:t>
            </a:fld>
            <a:endParaRPr lang="en-US" dirty="0"/>
          </a:p>
        </p:txBody>
      </p:sp>
    </p:spTree>
  </p:cSld>
  <p:clrMapOvr>
    <a:masterClrMapping/>
  </p:clrMapOvr>
  <p:transition spd="med">
    <p:fade/>
  </p:transition>
  <p:timing>
    <p:tnLst>
      <p:par>
        <p:cTn id="1" dur="indefinite" restart="never" nodeType="tmRoot"/>
      </p:par>
    </p:tnLst>
  </p:timing>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ESE Logo"/>
          <p:cNvPicPr>
            <a:picLocks noChangeAspect="1"/>
          </p:cNvPicPr>
          <p:nvPr/>
        </p:nvPicPr>
        <p:blipFill>
          <a:blip r:embed="rId2">
            <a:lum bright="70000" contrast="-70000"/>
          </a:blip>
          <a:srcRect r="76031"/>
          <a:stretch>
            <a:fillRect/>
          </a:stretch>
        </p:blipFill>
        <p:spPr bwMode="auto">
          <a:xfrm>
            <a:off x="8382000" y="4953000"/>
            <a:ext cx="914400" cy="1905000"/>
          </a:xfrm>
          <a:prstGeom prst="rect">
            <a:avLst/>
          </a:prstGeom>
          <a:noFill/>
          <a:ln w="9525">
            <a:noFill/>
            <a:miter lim="800000"/>
            <a:headEnd/>
            <a:tailEnd/>
          </a:ln>
        </p:spPr>
      </p:pic>
      <p:sp>
        <p:nvSpPr>
          <p:cNvPr id="2" name="Title 1"/>
          <p:cNvSpPr>
            <a:spLocks noGrp="1"/>
          </p:cNvSpPr>
          <p:nvPr>
            <p:ph type="title"/>
          </p:nvPr>
        </p:nvSpPr>
        <p:spPr>
          <a:xfrm>
            <a:off x="640080" y="274638"/>
            <a:ext cx="8229600" cy="914400"/>
          </a:xfrm>
        </p:spPr>
        <p:txBody>
          <a:bodyPr>
            <a:normAutofit/>
          </a:bodyPr>
          <a:lstStyle>
            <a:lvl1pPr algn="l" defTabSz="914400" rtl="0" eaLnBrk="1" latinLnBrk="0" hangingPunct="1">
              <a:spcBef>
                <a:spcPct val="0"/>
              </a:spcBef>
              <a:buNone/>
              <a:defRPr lang="en-US" sz="4800" kern="1200" dirty="0">
                <a:ln>
                  <a:solidFill>
                    <a:schemeClr val="accent1"/>
                  </a:solidFill>
                </a:ln>
                <a:solidFill>
                  <a:schemeClr val="accent2">
                    <a:lumMod val="60000"/>
                    <a:lumOff val="40000"/>
                  </a:schemeClr>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640080" y="1188720"/>
            <a:ext cx="7924800" cy="4602163"/>
          </a:xfrm>
        </p:spPr>
        <p:txBody>
          <a:bodyPr/>
          <a:lstStyle>
            <a:lvl1pPr>
              <a:spcBef>
                <a:spcPts val="0"/>
              </a:spcBef>
              <a:defRPr/>
            </a:lvl1pPr>
            <a:lvl2pPr>
              <a:spcBef>
                <a:spcPts val="0"/>
              </a:spcBef>
              <a:defRPr/>
            </a:lvl2pPr>
            <a:lvl3pPr>
              <a:spcBef>
                <a:spcPts val="0"/>
              </a:spcBef>
              <a:defRPr/>
            </a:lvl3pPr>
          </a:lstStyle>
          <a:p>
            <a:pPr lvl="0"/>
            <a:r>
              <a:rPr lang="en-US" smtClean="0"/>
              <a:t>Click to edit Master text styles</a:t>
            </a:r>
          </a:p>
          <a:p>
            <a:pPr lvl="1"/>
            <a:r>
              <a:rPr lang="en-US" smtClean="0"/>
              <a:t>Second level</a:t>
            </a:r>
          </a:p>
          <a:p>
            <a:pPr lvl="2"/>
            <a:r>
              <a:rPr lang="en-US" smtClean="0"/>
              <a:t>Third level</a:t>
            </a:r>
          </a:p>
        </p:txBody>
      </p:sp>
      <p:sp>
        <p:nvSpPr>
          <p:cNvPr id="5" name="Date Placeholder 3"/>
          <p:cNvSpPr>
            <a:spLocks noGrp="1"/>
          </p:cNvSpPr>
          <p:nvPr>
            <p:ph type="dt" sz="half" idx="10"/>
          </p:nvPr>
        </p:nvSpPr>
        <p:spPr/>
        <p:txBody>
          <a:bodyPr/>
          <a:lstStyle>
            <a:lvl1pPr>
              <a:defRPr/>
            </a:lvl1pPr>
          </a:lstStyle>
          <a:p>
            <a:pPr>
              <a:defRPr/>
            </a:pPr>
            <a:fld id="{5F144B13-0850-4CC4-AA48-B099B8D0A8EC}" type="datetime1">
              <a:rPr lang="en-US"/>
              <a:pPr>
                <a:defRPr/>
              </a:pPr>
              <a:t>12/5/2013</a:t>
            </a:fld>
            <a:endParaRPr lang="en-US"/>
          </a:p>
        </p:txBody>
      </p:sp>
      <p:sp>
        <p:nvSpPr>
          <p:cNvPr id="6" name="Footer Placeholder 4"/>
          <p:cNvSpPr>
            <a:spLocks noGrp="1"/>
          </p:cNvSpPr>
          <p:nvPr>
            <p:ph type="ftr" sz="quarter" idx="11"/>
          </p:nvPr>
        </p:nvSpPr>
        <p:spPr/>
        <p:txBody>
          <a:bodyPr/>
          <a:lstStyle>
            <a:lvl1pPr>
              <a:defRPr smtClean="0">
                <a:solidFill>
                  <a:schemeClr val="bg1">
                    <a:lumMod val="65000"/>
                  </a:schemeClr>
                </a:solidFill>
                <a:latin typeface="+mj-lt"/>
              </a:defRPr>
            </a:lvl1pPr>
          </a:lstStyle>
          <a:p>
            <a:pPr>
              <a:defRPr/>
            </a:pPr>
            <a:r>
              <a:rPr lang="en-US"/>
              <a:t>Massachusetts Department of Elementary and Secondary Education</a:t>
            </a:r>
            <a:endParaRPr lang="en-US"/>
          </a:p>
        </p:txBody>
      </p:sp>
      <p:sp>
        <p:nvSpPr>
          <p:cNvPr id="7" name="Slide Number Placeholder 5"/>
          <p:cNvSpPr>
            <a:spLocks noGrp="1"/>
          </p:cNvSpPr>
          <p:nvPr>
            <p:ph type="sldNum" sz="quarter" idx="12"/>
          </p:nvPr>
        </p:nvSpPr>
        <p:spPr>
          <a:xfrm>
            <a:off x="8486775" y="5257800"/>
            <a:ext cx="533400" cy="457200"/>
          </a:xfrm>
          <a:prstGeom prst="rect">
            <a:avLst/>
          </a:prstGeom>
        </p:spPr>
        <p:txBody>
          <a:bodyPr/>
          <a:lstStyle>
            <a:lvl1pPr algn="ctr" fontAlgn="auto">
              <a:spcBef>
                <a:spcPts val="0"/>
              </a:spcBef>
              <a:spcAft>
                <a:spcPts val="0"/>
              </a:spcAft>
              <a:defRPr smtClean="0">
                <a:latin typeface="+mn-lt"/>
              </a:defRPr>
            </a:lvl1pPr>
          </a:lstStyle>
          <a:p>
            <a:pPr>
              <a:defRPr/>
            </a:pPr>
            <a:fld id="{B5E23FD2-3979-485F-B0F0-2DCC699A818D}" type="slidenum">
              <a:rPr lang="en-US"/>
              <a:pPr>
                <a:defRPr/>
              </a:pPr>
              <a:t>‹#›</a:t>
            </a:fld>
            <a:endParaRPr lang="en-US"/>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_Section Header with Picture">
    <p:spTree>
      <p:nvGrpSpPr>
        <p:cNvPr id="1" name=""/>
        <p:cNvGrpSpPr/>
        <p:nvPr/>
      </p:nvGrpSpPr>
      <p:grpSpPr>
        <a:xfrm>
          <a:off x="0" y="0"/>
          <a:ext cx="0" cy="0"/>
          <a:chOff x="0" y="0"/>
          <a:chExt cx="0" cy="0"/>
        </a:xfrm>
      </p:grpSpPr>
      <p:pic>
        <p:nvPicPr>
          <p:cNvPr id="5" name="Picture 11" descr="ESE_StarLogo_695x338_color.gif"/>
          <p:cNvPicPr>
            <a:picLocks noChangeAspect="1"/>
          </p:cNvPicPr>
          <p:nvPr/>
        </p:nvPicPr>
        <p:blipFill>
          <a:blip r:embed="rId2"/>
          <a:srcRect l="22374" t="42899"/>
          <a:stretch>
            <a:fillRect/>
          </a:stretch>
        </p:blipFill>
        <p:spPr bwMode="auto">
          <a:xfrm>
            <a:off x="5486400" y="6019800"/>
            <a:ext cx="1828800" cy="654050"/>
          </a:xfrm>
          <a:prstGeom prst="rect">
            <a:avLst/>
          </a:prstGeom>
          <a:noFill/>
          <a:ln w="9525">
            <a:noFill/>
            <a:miter lim="800000"/>
            <a:headEnd/>
            <a:tailEnd/>
          </a:ln>
        </p:spPr>
      </p:pic>
      <p:pic>
        <p:nvPicPr>
          <p:cNvPr id="6" name="Picture 2" descr="Master-Logo_sans starguy 695x338_color.jpg"/>
          <p:cNvPicPr>
            <a:picLocks noChangeAspect="1"/>
          </p:cNvPicPr>
          <p:nvPr userDrawn="1"/>
        </p:nvPicPr>
        <p:blipFill>
          <a:blip r:embed="rId3"/>
          <a:srcRect/>
          <a:stretch>
            <a:fillRect/>
          </a:stretch>
        </p:blipFill>
        <p:spPr bwMode="auto">
          <a:xfrm>
            <a:off x="4800600" y="6019800"/>
            <a:ext cx="2514600" cy="600075"/>
          </a:xfrm>
          <a:prstGeom prst="rect">
            <a:avLst/>
          </a:prstGeom>
          <a:noFill/>
          <a:ln w="9525">
            <a:noFill/>
            <a:miter lim="800000"/>
            <a:headEnd/>
            <a:tailEnd/>
          </a:ln>
        </p:spPr>
      </p:pic>
      <p:sp>
        <p:nvSpPr>
          <p:cNvPr id="10" name="Title 1"/>
          <p:cNvSpPr>
            <a:spLocks noGrp="1"/>
          </p:cNvSpPr>
          <p:nvPr>
            <p:ph type="title"/>
          </p:nvPr>
        </p:nvSpPr>
        <p:spPr>
          <a:xfrm>
            <a:off x="685800" y="2209800"/>
            <a:ext cx="6781800" cy="2895600"/>
          </a:xfrm>
        </p:spPr>
        <p:txBody>
          <a:bodyPr anchor="b">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Content Placeholder 12"/>
          <p:cNvSpPr>
            <a:spLocks noGrp="1"/>
          </p:cNvSpPr>
          <p:nvPr>
            <p:ph sz="quarter" idx="10"/>
          </p:nvPr>
        </p:nvSpPr>
        <p:spPr>
          <a:xfrm>
            <a:off x="685800" y="3810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4_Picture on Left Half">
    <p:spTree>
      <p:nvGrpSpPr>
        <p:cNvPr id="1" name=""/>
        <p:cNvGrpSpPr/>
        <p:nvPr/>
      </p:nvGrpSpPr>
      <p:grpSpPr>
        <a:xfrm>
          <a:off x="0" y="0"/>
          <a:ext cx="0" cy="0"/>
          <a:chOff x="0" y="0"/>
          <a:chExt cx="0" cy="0"/>
        </a:xfrm>
      </p:grpSpPr>
      <p:sp>
        <p:nvSpPr>
          <p:cNvPr id="2" name="Title 1"/>
          <p:cNvSpPr>
            <a:spLocks noGrp="1"/>
          </p:cNvSpPr>
          <p:nvPr>
            <p:ph type="title"/>
          </p:nvPr>
        </p:nvSpPr>
        <p:spPr>
          <a:xfrm>
            <a:off x="4648200" y="285750"/>
            <a:ext cx="4191000" cy="1162050"/>
          </a:xfrm>
        </p:spPr>
        <p:txBody>
          <a:bodyPr anchor="b">
            <a:noAutofit/>
          </a:bodyPr>
          <a:lstStyle>
            <a:lvl1pPr algn="l">
              <a:defRPr sz="4400" b="1"/>
            </a:lvl1pPr>
          </a:lstStyle>
          <a:p>
            <a:r>
              <a:rPr lang="en-US" smtClean="0"/>
              <a:t>Click to edit Master title style</a:t>
            </a:r>
            <a:endParaRPr lang="en-US" dirty="0"/>
          </a:p>
        </p:txBody>
      </p:sp>
      <p:sp>
        <p:nvSpPr>
          <p:cNvPr id="3" name="Content Placeholder 2"/>
          <p:cNvSpPr>
            <a:spLocks noGrp="1"/>
          </p:cNvSpPr>
          <p:nvPr>
            <p:ph idx="1"/>
          </p:nvPr>
        </p:nvSpPr>
        <p:spPr>
          <a:xfrm>
            <a:off x="0" y="0"/>
            <a:ext cx="4572000" cy="6858000"/>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a:xfrm>
            <a:off x="4648200" y="1524000"/>
            <a:ext cx="38862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7"/>
          <p:cNvSpPr>
            <a:spLocks noGrp="1"/>
          </p:cNvSpPr>
          <p:nvPr>
            <p:ph type="dt" sz="half" idx="14"/>
          </p:nvPr>
        </p:nvSpPr>
        <p:spPr/>
        <p:txBody>
          <a:bodyPr/>
          <a:lstStyle>
            <a:lvl1pPr>
              <a:defRPr smtClean="0"/>
            </a:lvl1pPr>
          </a:lstStyle>
          <a:p>
            <a:pPr>
              <a:defRPr/>
            </a:pPr>
            <a:fld id="{8E3F45A6-B211-46B0-A2D1-D7389F27D63C}" type="datetime1">
              <a:rPr lang="en-US"/>
              <a:pPr>
                <a:defRPr/>
              </a:pPr>
              <a:t>12/5/2013</a:t>
            </a:fld>
            <a:endParaRPr lang="en-US" dirty="0"/>
          </a:p>
        </p:txBody>
      </p:sp>
      <p:sp>
        <p:nvSpPr>
          <p:cNvPr id="6" name="Slide Number Placeholder 8"/>
          <p:cNvSpPr>
            <a:spLocks noGrp="1"/>
          </p:cNvSpPr>
          <p:nvPr>
            <p:ph type="sldNum" sz="quarter" idx="15"/>
          </p:nvPr>
        </p:nvSpPr>
        <p:spPr>
          <a:xfrm>
            <a:off x="8486775" y="5257800"/>
            <a:ext cx="533400" cy="457200"/>
          </a:xfrm>
          <a:prstGeom prst="rect">
            <a:avLst/>
          </a:prstGeom>
        </p:spPr>
        <p:txBody>
          <a:bodyPr/>
          <a:lstStyle>
            <a:lvl1pPr algn="ctr" fontAlgn="auto">
              <a:spcBef>
                <a:spcPts val="0"/>
              </a:spcBef>
              <a:spcAft>
                <a:spcPts val="0"/>
              </a:spcAft>
              <a:defRPr smtClean="0">
                <a:latin typeface="+mn-lt"/>
              </a:defRPr>
            </a:lvl1pPr>
          </a:lstStyle>
          <a:p>
            <a:pPr>
              <a:defRPr/>
            </a:pPr>
            <a:fld id="{05923E11-DA29-4A17-96A7-77D0336CD438}" type="slidenum">
              <a:rPr lang="en-US"/>
              <a:pPr>
                <a:defRPr/>
              </a:pPr>
              <a:t>‹#›</a:t>
            </a:fld>
            <a:endParaRPr lang="en-US" dirty="0"/>
          </a:p>
        </p:txBody>
      </p:sp>
      <p:sp>
        <p:nvSpPr>
          <p:cNvPr id="7" name="Footer Placeholder 9"/>
          <p:cNvSpPr>
            <a:spLocks noGrp="1"/>
          </p:cNvSpPr>
          <p:nvPr>
            <p:ph type="ftr" sz="quarter" idx="16"/>
          </p:nvPr>
        </p:nvSpPr>
        <p:spPr/>
        <p:txBody>
          <a:bodyPr/>
          <a:lstStyle>
            <a:lvl1pPr>
              <a:defRPr sz="1100" smtClean="0"/>
            </a:lvl1pPr>
          </a:lstStyle>
          <a:p>
            <a:pPr>
              <a:defRPr/>
            </a:pPr>
            <a:r>
              <a:rPr lang="en-US"/>
              <a:t>Massachusetts Department of Elementary and Secondary Education</a:t>
            </a:r>
            <a:endParaRPr lang="en-US" dirty="0"/>
          </a:p>
        </p:txBody>
      </p:sp>
    </p:spTree>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Section Header with Picture">
    <p:spTree>
      <p:nvGrpSpPr>
        <p:cNvPr id="1" name=""/>
        <p:cNvGrpSpPr/>
        <p:nvPr/>
      </p:nvGrpSpPr>
      <p:grpSpPr>
        <a:xfrm>
          <a:off x="0" y="0"/>
          <a:ext cx="0" cy="0"/>
          <a:chOff x="0" y="0"/>
          <a:chExt cx="0" cy="0"/>
        </a:xfrm>
      </p:grpSpPr>
      <p:pic>
        <p:nvPicPr>
          <p:cNvPr id="5" name="Picture 7" descr="ESE Logo"/>
          <p:cNvPicPr>
            <a:picLocks noChangeAspect="1"/>
          </p:cNvPicPr>
          <p:nvPr/>
        </p:nvPicPr>
        <p:blipFill>
          <a:blip r:embed="rId2">
            <a:lum bright="20000"/>
          </a:blip>
          <a:srcRect t="-1144" r="79430" b="6541"/>
          <a:stretch>
            <a:fillRect/>
          </a:stretch>
        </p:blipFill>
        <p:spPr bwMode="auto">
          <a:xfrm>
            <a:off x="6894513" y="1828800"/>
            <a:ext cx="2249487" cy="5029200"/>
          </a:xfrm>
          <a:prstGeom prst="rect">
            <a:avLst/>
          </a:prstGeom>
          <a:noFill/>
          <a:ln w="9525">
            <a:noFill/>
            <a:miter lim="800000"/>
            <a:headEnd/>
            <a:tailEnd/>
          </a:ln>
        </p:spPr>
      </p:pic>
      <p:pic>
        <p:nvPicPr>
          <p:cNvPr id="6" name="Picture 2" descr="Master-Logo_sans starguy 695x338_color.jpg"/>
          <p:cNvPicPr>
            <a:picLocks noChangeAspect="1"/>
          </p:cNvPicPr>
          <p:nvPr userDrawn="1"/>
        </p:nvPicPr>
        <p:blipFill>
          <a:blip r:embed="rId3"/>
          <a:srcRect/>
          <a:stretch>
            <a:fillRect/>
          </a:stretch>
        </p:blipFill>
        <p:spPr bwMode="auto">
          <a:xfrm>
            <a:off x="4800600" y="6019800"/>
            <a:ext cx="2514600" cy="600075"/>
          </a:xfrm>
          <a:prstGeom prst="rect">
            <a:avLst/>
          </a:prstGeom>
          <a:noFill/>
          <a:ln w="9525">
            <a:noFill/>
            <a:miter lim="800000"/>
            <a:headEnd/>
            <a:tailEnd/>
          </a:ln>
        </p:spPr>
      </p:pic>
      <p:sp>
        <p:nvSpPr>
          <p:cNvPr id="10" name="Title 1"/>
          <p:cNvSpPr>
            <a:spLocks noGrp="1"/>
          </p:cNvSpPr>
          <p:nvPr>
            <p:ph type="title"/>
          </p:nvPr>
        </p:nvSpPr>
        <p:spPr>
          <a:xfrm>
            <a:off x="685800" y="2209800"/>
            <a:ext cx="6781800" cy="2895600"/>
          </a:xfrm>
        </p:spPr>
        <p:txBody>
          <a:bodyPr anchor="b">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Content Placeholder 12"/>
          <p:cNvSpPr>
            <a:spLocks noGrp="1"/>
          </p:cNvSpPr>
          <p:nvPr>
            <p:ph sz="quarter" idx="10"/>
          </p:nvPr>
        </p:nvSpPr>
        <p:spPr>
          <a:xfrm>
            <a:off x="685800" y="3810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Picture on Left Half">
    <p:spTree>
      <p:nvGrpSpPr>
        <p:cNvPr id="1" name=""/>
        <p:cNvGrpSpPr/>
        <p:nvPr/>
      </p:nvGrpSpPr>
      <p:grpSpPr>
        <a:xfrm>
          <a:off x="0" y="0"/>
          <a:ext cx="0" cy="0"/>
          <a:chOff x="0" y="0"/>
          <a:chExt cx="0" cy="0"/>
        </a:xfrm>
      </p:grpSpPr>
      <p:sp>
        <p:nvSpPr>
          <p:cNvPr id="2" name="Title 1"/>
          <p:cNvSpPr>
            <a:spLocks noGrp="1"/>
          </p:cNvSpPr>
          <p:nvPr>
            <p:ph type="title"/>
          </p:nvPr>
        </p:nvSpPr>
        <p:spPr>
          <a:xfrm>
            <a:off x="4648200" y="285750"/>
            <a:ext cx="4191000" cy="1162050"/>
          </a:xfrm>
        </p:spPr>
        <p:txBody>
          <a:bodyPr anchor="b">
            <a:noAutofit/>
          </a:bodyPr>
          <a:lstStyle>
            <a:lvl1pPr algn="l">
              <a:defRPr sz="4400" b="1"/>
            </a:lvl1pPr>
          </a:lstStyle>
          <a:p>
            <a:r>
              <a:rPr lang="en-US" smtClean="0"/>
              <a:t>Click to edit Master title style</a:t>
            </a:r>
            <a:endParaRPr lang="en-US" dirty="0"/>
          </a:p>
        </p:txBody>
      </p:sp>
      <p:sp>
        <p:nvSpPr>
          <p:cNvPr id="3" name="Content Placeholder 2"/>
          <p:cNvSpPr>
            <a:spLocks noGrp="1"/>
          </p:cNvSpPr>
          <p:nvPr>
            <p:ph idx="1"/>
          </p:nvPr>
        </p:nvSpPr>
        <p:spPr>
          <a:xfrm>
            <a:off x="0" y="0"/>
            <a:ext cx="4572000" cy="6858000"/>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a:xfrm>
            <a:off x="4648200" y="1524000"/>
            <a:ext cx="38862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7"/>
          <p:cNvSpPr>
            <a:spLocks noGrp="1"/>
          </p:cNvSpPr>
          <p:nvPr>
            <p:ph type="dt" sz="half" idx="14"/>
          </p:nvPr>
        </p:nvSpPr>
        <p:spPr/>
        <p:txBody>
          <a:bodyPr/>
          <a:lstStyle>
            <a:lvl1pPr>
              <a:defRPr/>
            </a:lvl1pPr>
          </a:lstStyle>
          <a:p>
            <a:pPr>
              <a:defRPr/>
            </a:pPr>
            <a:fld id="{7983B389-AC9F-4EA7-BA49-347878E4DBBE}" type="datetime1">
              <a:rPr lang="en-US"/>
              <a:pPr>
                <a:defRPr/>
              </a:pPr>
              <a:t>12/5/2013</a:t>
            </a:fld>
            <a:endParaRPr lang="en-US" dirty="0"/>
          </a:p>
        </p:txBody>
      </p:sp>
      <p:sp>
        <p:nvSpPr>
          <p:cNvPr id="6" name="Slide Number Placeholder 8"/>
          <p:cNvSpPr>
            <a:spLocks noGrp="1"/>
          </p:cNvSpPr>
          <p:nvPr>
            <p:ph type="sldNum" sz="quarter" idx="15"/>
          </p:nvPr>
        </p:nvSpPr>
        <p:spPr>
          <a:xfrm>
            <a:off x="8486775" y="5257800"/>
            <a:ext cx="533400" cy="457200"/>
          </a:xfrm>
          <a:prstGeom prst="rect">
            <a:avLst/>
          </a:prstGeom>
        </p:spPr>
        <p:txBody>
          <a:bodyPr/>
          <a:lstStyle>
            <a:lvl1pPr algn="ctr" fontAlgn="auto">
              <a:spcBef>
                <a:spcPts val="0"/>
              </a:spcBef>
              <a:spcAft>
                <a:spcPts val="0"/>
              </a:spcAft>
              <a:defRPr smtClean="0">
                <a:latin typeface="+mn-lt"/>
              </a:defRPr>
            </a:lvl1pPr>
          </a:lstStyle>
          <a:p>
            <a:pPr>
              <a:defRPr/>
            </a:pPr>
            <a:fld id="{9260143C-C180-4217-AC91-0D4CF0DBF84F}" type="slidenum">
              <a:rPr lang="en-US"/>
              <a:pPr>
                <a:defRPr/>
              </a:pPr>
              <a:t>‹#›</a:t>
            </a:fld>
            <a:endParaRPr lang="en-US" dirty="0"/>
          </a:p>
        </p:txBody>
      </p:sp>
      <p:sp>
        <p:nvSpPr>
          <p:cNvPr id="7" name="Footer Placeholder 9"/>
          <p:cNvSpPr>
            <a:spLocks noGrp="1"/>
          </p:cNvSpPr>
          <p:nvPr>
            <p:ph type="ftr" sz="quarter" idx="16"/>
          </p:nvPr>
        </p:nvSpPr>
        <p:spPr/>
        <p:txBody>
          <a:bodyPr/>
          <a:lstStyle>
            <a:lvl1pPr>
              <a:defRPr sz="1100" smtClean="0"/>
            </a:lvl1pPr>
          </a:lstStyle>
          <a:p>
            <a:pPr>
              <a:defRPr/>
            </a:pPr>
            <a:r>
              <a:rPr lang="en-US"/>
              <a:t>Massachusetts Department of Elementary and Secondary Education</a:t>
            </a:r>
            <a:endParaRPr lang="en-US" dirty="0"/>
          </a:p>
        </p:txBody>
      </p:sp>
    </p:spTree>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2" descr="Massachusetts Department of Elementary and Secondary Education"/>
          <p:cNvPicPr>
            <a:picLocks noChangeAspect="1"/>
          </p:cNvPicPr>
          <p:nvPr/>
        </p:nvPicPr>
        <p:blipFill>
          <a:blip r:embed="rId2"/>
          <a:srcRect/>
          <a:stretch>
            <a:fillRect/>
          </a:stretch>
        </p:blipFill>
        <p:spPr bwMode="auto">
          <a:xfrm>
            <a:off x="533400" y="5562600"/>
            <a:ext cx="2714625" cy="647700"/>
          </a:xfrm>
          <a:prstGeom prst="rect">
            <a:avLst/>
          </a:prstGeom>
          <a:noFill/>
          <a:ln w="9525">
            <a:noFill/>
            <a:miter lim="800000"/>
            <a:headEnd/>
            <a:tailEnd/>
          </a:ln>
        </p:spPr>
      </p:pic>
      <p:pic>
        <p:nvPicPr>
          <p:cNvPr id="5" name="Picture 2" descr="Massachusetts Department of Elementary and Secondary Education"/>
          <p:cNvPicPr>
            <a:picLocks noChangeAspect="1"/>
          </p:cNvPicPr>
          <p:nvPr/>
        </p:nvPicPr>
        <p:blipFill>
          <a:blip r:embed="rId2"/>
          <a:srcRect/>
          <a:stretch>
            <a:fillRect/>
          </a:stretch>
        </p:blipFill>
        <p:spPr bwMode="auto">
          <a:xfrm>
            <a:off x="533400" y="5562600"/>
            <a:ext cx="2714625" cy="647700"/>
          </a:xfrm>
          <a:prstGeom prst="rect">
            <a:avLst/>
          </a:prstGeom>
          <a:noFill/>
          <a:ln w="9525">
            <a:noFill/>
            <a:miter lim="800000"/>
            <a:headEnd/>
            <a:tailEnd/>
          </a:ln>
        </p:spPr>
      </p:pic>
      <p:pic>
        <p:nvPicPr>
          <p:cNvPr id="6" name="Picture 2" descr="Massachusetts Department of Elementary and Secondary Education"/>
          <p:cNvPicPr>
            <a:picLocks noChangeAspect="1"/>
          </p:cNvPicPr>
          <p:nvPr/>
        </p:nvPicPr>
        <p:blipFill>
          <a:blip r:embed="rId2"/>
          <a:srcRect/>
          <a:stretch>
            <a:fillRect/>
          </a:stretch>
        </p:blipFill>
        <p:spPr bwMode="auto">
          <a:xfrm>
            <a:off x="533400" y="5562600"/>
            <a:ext cx="2714625" cy="647700"/>
          </a:xfrm>
          <a:prstGeom prst="rect">
            <a:avLst/>
          </a:prstGeom>
          <a:noFill/>
          <a:ln w="9525">
            <a:noFill/>
            <a:miter lim="800000"/>
            <a:headEnd/>
            <a:tailEnd/>
          </a:ln>
        </p:spPr>
      </p:pic>
      <p:pic>
        <p:nvPicPr>
          <p:cNvPr id="7" name="Picture 2" descr="Massachusetts Department of Elementary and Secondary Education"/>
          <p:cNvPicPr>
            <a:picLocks noChangeAspect="1"/>
          </p:cNvPicPr>
          <p:nvPr/>
        </p:nvPicPr>
        <p:blipFill>
          <a:blip r:embed="rId2"/>
          <a:srcRect/>
          <a:stretch>
            <a:fillRect/>
          </a:stretch>
        </p:blipFill>
        <p:spPr bwMode="auto">
          <a:xfrm>
            <a:off x="533400" y="5562600"/>
            <a:ext cx="2714625" cy="647700"/>
          </a:xfrm>
          <a:prstGeom prst="rect">
            <a:avLst/>
          </a:prstGeom>
          <a:noFill/>
          <a:ln w="9525">
            <a:noFill/>
            <a:miter lim="800000"/>
            <a:headEnd/>
            <a:tailEnd/>
          </a:ln>
        </p:spPr>
      </p:pic>
      <p:pic>
        <p:nvPicPr>
          <p:cNvPr id="8" name="Picture 15" descr="ESE Logo"/>
          <p:cNvPicPr>
            <a:picLocks noChangeAspect="1"/>
          </p:cNvPicPr>
          <p:nvPr/>
        </p:nvPicPr>
        <p:blipFill>
          <a:blip r:embed="rId3">
            <a:lum bright="20000"/>
          </a:blip>
          <a:srcRect r="77994"/>
          <a:stretch>
            <a:fillRect/>
          </a:stretch>
        </p:blipFill>
        <p:spPr bwMode="auto">
          <a:xfrm>
            <a:off x="5867400" y="-381000"/>
            <a:ext cx="3505200" cy="7745413"/>
          </a:xfrm>
          <a:prstGeom prst="rect">
            <a:avLst/>
          </a:prstGeom>
          <a:noFill/>
          <a:ln w="9525">
            <a:noFill/>
            <a:miter lim="800000"/>
            <a:headEnd/>
            <a:tailEnd/>
          </a:ln>
        </p:spPr>
      </p:pic>
      <p:pic>
        <p:nvPicPr>
          <p:cNvPr id="11" name="Picture 2" descr="Massachusetts Department of Elementary and Secondary Education"/>
          <p:cNvPicPr>
            <a:picLocks noChangeAspect="1"/>
          </p:cNvPicPr>
          <p:nvPr/>
        </p:nvPicPr>
        <p:blipFill>
          <a:blip r:embed="rId2"/>
          <a:srcRect/>
          <a:stretch>
            <a:fillRect/>
          </a:stretch>
        </p:blipFill>
        <p:spPr bwMode="auto">
          <a:xfrm>
            <a:off x="533400" y="5562600"/>
            <a:ext cx="2714625" cy="647700"/>
          </a:xfrm>
          <a:prstGeom prst="rect">
            <a:avLst/>
          </a:prstGeom>
          <a:noFill/>
          <a:ln w="9525">
            <a:noFill/>
            <a:miter lim="800000"/>
            <a:headEnd/>
            <a:tailEnd/>
          </a:ln>
        </p:spPr>
      </p:pic>
      <p:sp>
        <p:nvSpPr>
          <p:cNvPr id="9" name="Title 1"/>
          <p:cNvSpPr>
            <a:spLocks noGrp="1"/>
          </p:cNvSpPr>
          <p:nvPr>
            <p:ph type="ctrTitle"/>
          </p:nvPr>
        </p:nvSpPr>
        <p:spPr>
          <a:xfrm>
            <a:off x="533400" y="990601"/>
            <a:ext cx="7772400" cy="1905000"/>
          </a:xfrm>
        </p:spPr>
        <p:txBody>
          <a:bodyPr anchor="b">
            <a:normAutofit/>
          </a:bodyPr>
          <a:lstStyle>
            <a:lvl1pPr algn="l" defTabSz="914400" rtl="0" eaLnBrk="1" latinLnBrk="0" hangingPunct="1">
              <a:spcBef>
                <a:spcPct val="0"/>
              </a:spcBef>
              <a:buNone/>
              <a:defRPr lang="en-US" sz="4800" kern="1200" dirty="0">
                <a:ln>
                  <a:solidFill>
                    <a:schemeClr val="accent1"/>
                  </a:solidFill>
                </a:ln>
                <a:solidFill>
                  <a:schemeClr val="accent2">
                    <a:lumMod val="60000"/>
                    <a:lumOff val="40000"/>
                  </a:schemeClr>
                </a:solidFill>
                <a:latin typeface="+mj-lt"/>
                <a:ea typeface="+mj-ea"/>
                <a:cs typeface="+mj-cs"/>
              </a:defRPr>
            </a:lvl1pPr>
          </a:lstStyle>
          <a:p>
            <a:r>
              <a:rPr lang="en-US" smtClean="0"/>
              <a:t>Click to edit Master title style</a:t>
            </a:r>
            <a:endParaRPr lang="en-US" dirty="0"/>
          </a:p>
        </p:txBody>
      </p:sp>
      <p:sp>
        <p:nvSpPr>
          <p:cNvPr id="10" name="Subtitle 2"/>
          <p:cNvSpPr>
            <a:spLocks noGrp="1"/>
          </p:cNvSpPr>
          <p:nvPr>
            <p:ph type="subTitle" idx="1"/>
          </p:nvPr>
        </p:nvSpPr>
        <p:spPr>
          <a:xfrm>
            <a:off x="533400" y="2895600"/>
            <a:ext cx="6400800" cy="10668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ESE Logo"/>
          <p:cNvPicPr>
            <a:picLocks noChangeAspect="1"/>
          </p:cNvPicPr>
          <p:nvPr/>
        </p:nvPicPr>
        <p:blipFill>
          <a:blip r:embed="rId2">
            <a:lum bright="70000" contrast="-70000"/>
          </a:blip>
          <a:srcRect r="76031"/>
          <a:stretch>
            <a:fillRect/>
          </a:stretch>
        </p:blipFill>
        <p:spPr bwMode="auto">
          <a:xfrm>
            <a:off x="8382000" y="4953000"/>
            <a:ext cx="914400" cy="1905000"/>
          </a:xfrm>
          <a:prstGeom prst="rect">
            <a:avLst/>
          </a:prstGeom>
          <a:noFill/>
          <a:ln w="9525">
            <a:noFill/>
            <a:miter lim="800000"/>
            <a:headEnd/>
            <a:tailEnd/>
          </a:ln>
        </p:spPr>
      </p:pic>
      <p:sp>
        <p:nvSpPr>
          <p:cNvPr id="2" name="Title 1"/>
          <p:cNvSpPr>
            <a:spLocks noGrp="1"/>
          </p:cNvSpPr>
          <p:nvPr>
            <p:ph type="title"/>
          </p:nvPr>
        </p:nvSpPr>
        <p:spPr>
          <a:xfrm>
            <a:off x="640080" y="274638"/>
            <a:ext cx="8229600" cy="914400"/>
          </a:xfrm>
        </p:spPr>
        <p:txBody>
          <a:bodyPr>
            <a:normAutofit/>
          </a:bodyPr>
          <a:lstStyle>
            <a:lvl1pPr algn="l" defTabSz="914400" rtl="0" eaLnBrk="1" latinLnBrk="0" hangingPunct="1">
              <a:spcBef>
                <a:spcPct val="0"/>
              </a:spcBef>
              <a:buNone/>
              <a:defRPr lang="en-US" sz="4800" kern="1200" dirty="0">
                <a:ln>
                  <a:solidFill>
                    <a:schemeClr val="accent1"/>
                  </a:solidFill>
                </a:ln>
                <a:solidFill>
                  <a:schemeClr val="accent2">
                    <a:lumMod val="60000"/>
                    <a:lumOff val="40000"/>
                  </a:schemeClr>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640080" y="1188720"/>
            <a:ext cx="7924800" cy="4602163"/>
          </a:xfrm>
        </p:spPr>
        <p:txBody>
          <a:bodyPr/>
          <a:lstStyle>
            <a:lvl1pPr>
              <a:spcBef>
                <a:spcPts val="0"/>
              </a:spcBef>
              <a:defRPr/>
            </a:lvl1pPr>
            <a:lvl2pPr>
              <a:spcBef>
                <a:spcPts val="0"/>
              </a:spcBef>
              <a:defRPr/>
            </a:lvl2pPr>
            <a:lvl3pPr>
              <a:spcBef>
                <a:spcPts val="0"/>
              </a:spcBef>
              <a:defRPr/>
            </a:lvl3pPr>
          </a:lstStyle>
          <a:p>
            <a:pPr lvl="0"/>
            <a:r>
              <a:rPr lang="en-US" smtClean="0"/>
              <a:t>Click to edit Master text styles</a:t>
            </a:r>
          </a:p>
          <a:p>
            <a:pPr lvl="1"/>
            <a:r>
              <a:rPr lang="en-US" smtClean="0"/>
              <a:t>Second level</a:t>
            </a:r>
          </a:p>
          <a:p>
            <a:pPr lvl="2"/>
            <a:r>
              <a:rPr lang="en-US" smtClean="0"/>
              <a:t>Third level</a:t>
            </a:r>
          </a:p>
        </p:txBody>
      </p:sp>
      <p:sp>
        <p:nvSpPr>
          <p:cNvPr id="5" name="Date Placeholder 3"/>
          <p:cNvSpPr>
            <a:spLocks noGrp="1"/>
          </p:cNvSpPr>
          <p:nvPr>
            <p:ph type="dt" sz="half" idx="10"/>
          </p:nvPr>
        </p:nvSpPr>
        <p:spPr/>
        <p:txBody>
          <a:bodyPr/>
          <a:lstStyle>
            <a:lvl1pPr>
              <a:defRPr>
                <a:latin typeface="+mn-lt"/>
              </a:defRPr>
            </a:lvl1pPr>
          </a:lstStyle>
          <a:p>
            <a:pPr>
              <a:defRPr/>
            </a:pPr>
            <a:fld id="{62A131AD-FB29-41FA-B266-5F6B88050FD8}" type="datetime1">
              <a:rPr lang="en-US"/>
              <a:pPr>
                <a:defRPr/>
              </a:pPr>
              <a:t>12/5/2013</a:t>
            </a:fld>
            <a:endParaRPr lang="en-US" dirty="0"/>
          </a:p>
        </p:txBody>
      </p:sp>
      <p:sp>
        <p:nvSpPr>
          <p:cNvPr id="6" name="Footer Placeholder 4"/>
          <p:cNvSpPr>
            <a:spLocks noGrp="1"/>
          </p:cNvSpPr>
          <p:nvPr>
            <p:ph type="ftr" sz="quarter" idx="11"/>
          </p:nvPr>
        </p:nvSpPr>
        <p:spPr/>
        <p:txBody>
          <a:bodyPr/>
          <a:lstStyle>
            <a:lvl1pPr>
              <a:defRPr>
                <a:latin typeface="+mn-lt"/>
              </a:defRPr>
            </a:lvl1pPr>
          </a:lstStyle>
          <a:p>
            <a:pPr>
              <a:defRPr/>
            </a:pPr>
            <a:r>
              <a:rPr lang="en-US"/>
              <a:t>Massachusetts Department of Elementary and Secondary Education</a:t>
            </a:r>
          </a:p>
        </p:txBody>
      </p:sp>
      <p:sp>
        <p:nvSpPr>
          <p:cNvPr id="7" name="Slide Number Placeholder 5"/>
          <p:cNvSpPr>
            <a:spLocks noGrp="1"/>
          </p:cNvSpPr>
          <p:nvPr>
            <p:ph type="sldNum" sz="quarter" idx="12"/>
          </p:nvPr>
        </p:nvSpPr>
        <p:spPr>
          <a:xfrm>
            <a:off x="8486775" y="5257800"/>
            <a:ext cx="533400" cy="457200"/>
          </a:xfrm>
          <a:prstGeom prst="rect">
            <a:avLst/>
          </a:prstGeom>
        </p:spPr>
        <p:txBody>
          <a:bodyPr/>
          <a:lstStyle>
            <a:lvl1pPr algn="ctr" fontAlgn="auto">
              <a:spcBef>
                <a:spcPts val="0"/>
              </a:spcBef>
              <a:spcAft>
                <a:spcPts val="0"/>
              </a:spcAft>
              <a:defRPr smtClean="0">
                <a:solidFill>
                  <a:srgbClr val="0D1969"/>
                </a:solidFill>
                <a:latin typeface="Times New Roman"/>
              </a:defRPr>
            </a:lvl1pPr>
          </a:lstStyle>
          <a:p>
            <a:pPr>
              <a:defRPr/>
            </a:pPr>
            <a:fld id="{1DCEFF31-D9FF-426B-8B6D-BFEF9E12E188}"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ubtitle, list">
    <p:spTree>
      <p:nvGrpSpPr>
        <p:cNvPr id="1" name=""/>
        <p:cNvGrpSpPr/>
        <p:nvPr/>
      </p:nvGrpSpPr>
      <p:grpSpPr>
        <a:xfrm>
          <a:off x="0" y="0"/>
          <a:ext cx="0" cy="0"/>
          <a:chOff x="0" y="0"/>
          <a:chExt cx="0" cy="0"/>
        </a:xfrm>
      </p:grpSpPr>
      <p:pic>
        <p:nvPicPr>
          <p:cNvPr id="5" name="Picture 7" descr="ESE Logo"/>
          <p:cNvPicPr>
            <a:picLocks noChangeAspect="1"/>
          </p:cNvPicPr>
          <p:nvPr/>
        </p:nvPicPr>
        <p:blipFill>
          <a:blip r:embed="rId2">
            <a:lum bright="70000" contrast="-70000"/>
          </a:blip>
          <a:srcRect r="76031"/>
          <a:stretch>
            <a:fillRect/>
          </a:stretch>
        </p:blipFill>
        <p:spPr bwMode="auto">
          <a:xfrm>
            <a:off x="8382000" y="4953000"/>
            <a:ext cx="914400" cy="1905000"/>
          </a:xfrm>
          <a:prstGeom prst="rect">
            <a:avLst/>
          </a:prstGeom>
          <a:noFill/>
          <a:ln w="9525">
            <a:noFill/>
            <a:miter lim="800000"/>
            <a:headEnd/>
            <a:tailEnd/>
          </a:ln>
        </p:spPr>
      </p:pic>
      <p:sp>
        <p:nvSpPr>
          <p:cNvPr id="2" name="Title 1"/>
          <p:cNvSpPr>
            <a:spLocks noGrp="1"/>
          </p:cNvSpPr>
          <p:nvPr>
            <p:ph type="title"/>
          </p:nvPr>
        </p:nvSpPr>
        <p:spPr/>
        <p:txBody>
          <a:bodyPr>
            <a:normAutofit/>
          </a:bodyPr>
          <a:lstStyle>
            <a:lvl1pPr algn="l" defTabSz="914400" rtl="0" eaLnBrk="1" latinLnBrk="0" hangingPunct="1">
              <a:spcBef>
                <a:spcPct val="0"/>
              </a:spcBef>
              <a:buNone/>
              <a:defRPr lang="en-US" sz="4800" kern="1200" dirty="0">
                <a:ln>
                  <a:solidFill>
                    <a:schemeClr val="accent1"/>
                  </a:solidFill>
                </a:ln>
                <a:solidFill>
                  <a:schemeClr val="accent2">
                    <a:lumMod val="60000"/>
                    <a:lumOff val="40000"/>
                  </a:schemeClr>
                </a:solidFill>
                <a:latin typeface="+mj-lt"/>
                <a:ea typeface="+mj-ea"/>
                <a:cs typeface="+mj-cs"/>
              </a:defRPr>
            </a:lvl1pPr>
          </a:lstStyle>
          <a:p>
            <a:r>
              <a:rPr lang="en-US" smtClean="0"/>
              <a:t>Click to edit Master title style</a:t>
            </a:r>
            <a:endParaRPr lang="en-US" dirty="0"/>
          </a:p>
        </p:txBody>
      </p:sp>
      <p:sp>
        <p:nvSpPr>
          <p:cNvPr id="6" name="Text Placeholder 2"/>
          <p:cNvSpPr>
            <a:spLocks noGrp="1"/>
          </p:cNvSpPr>
          <p:nvPr>
            <p:ph type="body" idx="1"/>
          </p:nvPr>
        </p:nvSpPr>
        <p:spPr>
          <a:xfrm>
            <a:off x="640080" y="1215232"/>
            <a:ext cx="7924800" cy="639762"/>
          </a:xfrm>
        </p:spPr>
        <p:txBody>
          <a:bodyPr anchor="b">
            <a:noAutofit/>
          </a:bodyPr>
          <a:lstStyle>
            <a:lvl1pPr marL="0" indent="0">
              <a:buNone/>
              <a:defRPr sz="3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Content Placeholder 3"/>
          <p:cNvSpPr>
            <a:spLocks noGrp="1"/>
          </p:cNvSpPr>
          <p:nvPr>
            <p:ph sz="half" idx="2"/>
          </p:nvPr>
        </p:nvSpPr>
        <p:spPr>
          <a:xfrm>
            <a:off x="640080" y="1854994"/>
            <a:ext cx="7924800" cy="3951288"/>
          </a:xfrm>
        </p:spPr>
        <p:txBody>
          <a:bodyPr/>
          <a:lstStyle>
            <a:lvl1pPr>
              <a:spcBef>
                <a:spcPts val="0"/>
              </a:spcBef>
              <a:defRPr sz="3200"/>
            </a:lvl1pPr>
            <a:lvl2pPr>
              <a:spcBef>
                <a:spcPts val="0"/>
              </a:spcBef>
              <a:defRPr sz="2800"/>
            </a:lvl2pPr>
            <a:lvl3pPr>
              <a:spcBef>
                <a:spcPts val="0"/>
              </a:spcBef>
              <a:defRPr sz="24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Date Placeholder 2"/>
          <p:cNvSpPr>
            <a:spLocks noGrp="1"/>
          </p:cNvSpPr>
          <p:nvPr>
            <p:ph type="dt" sz="half" idx="10"/>
          </p:nvPr>
        </p:nvSpPr>
        <p:spPr/>
        <p:txBody>
          <a:bodyPr/>
          <a:lstStyle>
            <a:lvl1pPr>
              <a:defRPr>
                <a:latin typeface="+mn-lt"/>
              </a:defRPr>
            </a:lvl1pPr>
          </a:lstStyle>
          <a:p>
            <a:pPr>
              <a:defRPr/>
            </a:pPr>
            <a:fld id="{D2F7CA02-4290-4482-82DC-72D9B9679115}" type="datetime1">
              <a:rPr lang="en-US"/>
              <a:pPr>
                <a:defRPr/>
              </a:pPr>
              <a:t>12/5/2013</a:t>
            </a:fld>
            <a:endParaRPr lang="en-US" dirty="0"/>
          </a:p>
        </p:txBody>
      </p:sp>
      <p:sp>
        <p:nvSpPr>
          <p:cNvPr id="9" name="Footer Placeholder 3"/>
          <p:cNvSpPr>
            <a:spLocks noGrp="1"/>
          </p:cNvSpPr>
          <p:nvPr>
            <p:ph type="ftr" sz="quarter" idx="11"/>
          </p:nvPr>
        </p:nvSpPr>
        <p:spPr/>
        <p:txBody>
          <a:bodyPr/>
          <a:lstStyle>
            <a:lvl1pPr>
              <a:defRPr>
                <a:latin typeface="+mn-lt"/>
              </a:defRPr>
            </a:lvl1pPr>
          </a:lstStyle>
          <a:p>
            <a:pPr>
              <a:defRPr/>
            </a:pPr>
            <a:r>
              <a:rPr lang="en-US"/>
              <a:t>Massachusetts Department of Elementary and Secondary Education</a:t>
            </a:r>
          </a:p>
        </p:txBody>
      </p:sp>
      <p:sp>
        <p:nvSpPr>
          <p:cNvPr id="10" name="Slide Number Placeholder 4"/>
          <p:cNvSpPr>
            <a:spLocks noGrp="1"/>
          </p:cNvSpPr>
          <p:nvPr>
            <p:ph type="sldNum" sz="quarter" idx="12"/>
          </p:nvPr>
        </p:nvSpPr>
        <p:spPr>
          <a:xfrm>
            <a:off x="8486775" y="5257800"/>
            <a:ext cx="533400" cy="457200"/>
          </a:xfrm>
          <a:prstGeom prst="rect">
            <a:avLst/>
          </a:prstGeom>
        </p:spPr>
        <p:txBody>
          <a:bodyPr/>
          <a:lstStyle>
            <a:lvl1pPr fontAlgn="auto">
              <a:spcBef>
                <a:spcPts val="0"/>
              </a:spcBef>
              <a:spcAft>
                <a:spcPts val="0"/>
              </a:spcAft>
              <a:defRPr>
                <a:solidFill>
                  <a:srgbClr val="0D1969"/>
                </a:solidFill>
                <a:latin typeface="Times New Roman"/>
              </a:defRPr>
            </a:lvl1pPr>
          </a:lstStyle>
          <a:p>
            <a:pPr>
              <a:defRPr/>
            </a:pPr>
            <a:fld id="{E0011FEB-B699-45D0-8655-F4DEEFAF664C}"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4" name="Picture 2" descr="Master-Logo_sans starguy 695x338_color.jpg"/>
          <p:cNvPicPr>
            <a:picLocks noChangeAspect="1"/>
          </p:cNvPicPr>
          <p:nvPr/>
        </p:nvPicPr>
        <p:blipFill>
          <a:blip r:embed="rId2"/>
          <a:srcRect/>
          <a:stretch>
            <a:fillRect/>
          </a:stretch>
        </p:blipFill>
        <p:spPr bwMode="auto">
          <a:xfrm>
            <a:off x="4800600" y="6019800"/>
            <a:ext cx="2514600" cy="600075"/>
          </a:xfrm>
          <a:prstGeom prst="rect">
            <a:avLst/>
          </a:prstGeom>
          <a:noFill/>
          <a:ln w="9525">
            <a:noFill/>
            <a:miter lim="800000"/>
            <a:headEnd/>
            <a:tailEnd/>
          </a:ln>
        </p:spPr>
      </p:pic>
      <p:pic>
        <p:nvPicPr>
          <p:cNvPr id="5" name="Picture 2" descr="Massachusetts Department of Elementary and Secondary Education"/>
          <p:cNvPicPr>
            <a:picLocks noChangeAspect="1"/>
          </p:cNvPicPr>
          <p:nvPr/>
        </p:nvPicPr>
        <p:blipFill>
          <a:blip r:embed="rId2"/>
          <a:srcRect/>
          <a:stretch>
            <a:fillRect/>
          </a:stretch>
        </p:blipFill>
        <p:spPr bwMode="auto">
          <a:xfrm>
            <a:off x="4800600" y="6019800"/>
            <a:ext cx="2514600" cy="600075"/>
          </a:xfrm>
          <a:prstGeom prst="rect">
            <a:avLst/>
          </a:prstGeom>
          <a:noFill/>
          <a:ln w="9525">
            <a:noFill/>
            <a:miter lim="800000"/>
            <a:headEnd/>
            <a:tailEnd/>
          </a:ln>
        </p:spPr>
      </p:pic>
      <p:pic>
        <p:nvPicPr>
          <p:cNvPr id="6" name="Picture 2" descr="Massachusetts Department of Elementary and Secondary Education"/>
          <p:cNvPicPr>
            <a:picLocks noChangeAspect="1"/>
          </p:cNvPicPr>
          <p:nvPr/>
        </p:nvPicPr>
        <p:blipFill>
          <a:blip r:embed="rId2"/>
          <a:srcRect/>
          <a:stretch>
            <a:fillRect/>
          </a:stretch>
        </p:blipFill>
        <p:spPr bwMode="auto">
          <a:xfrm>
            <a:off x="4800600" y="6019800"/>
            <a:ext cx="2514600" cy="600075"/>
          </a:xfrm>
          <a:prstGeom prst="rect">
            <a:avLst/>
          </a:prstGeom>
          <a:noFill/>
          <a:ln w="9525">
            <a:noFill/>
            <a:miter lim="800000"/>
            <a:headEnd/>
            <a:tailEnd/>
          </a:ln>
        </p:spPr>
      </p:pic>
      <p:pic>
        <p:nvPicPr>
          <p:cNvPr id="7" name="Picture 2" descr="Master-Logo_sans starguy 695x338_color.jpg"/>
          <p:cNvPicPr>
            <a:picLocks noChangeAspect="1"/>
          </p:cNvPicPr>
          <p:nvPr/>
        </p:nvPicPr>
        <p:blipFill>
          <a:blip r:embed="rId2"/>
          <a:srcRect/>
          <a:stretch>
            <a:fillRect/>
          </a:stretch>
        </p:blipFill>
        <p:spPr bwMode="auto">
          <a:xfrm>
            <a:off x="4800600" y="6019800"/>
            <a:ext cx="2514600" cy="600075"/>
          </a:xfrm>
          <a:prstGeom prst="rect">
            <a:avLst/>
          </a:prstGeom>
          <a:noFill/>
          <a:ln w="9525">
            <a:noFill/>
            <a:miter lim="800000"/>
            <a:headEnd/>
            <a:tailEnd/>
          </a:ln>
        </p:spPr>
      </p:pic>
      <p:pic>
        <p:nvPicPr>
          <p:cNvPr id="8" name="Picture 12" descr="ESE Logo"/>
          <p:cNvPicPr>
            <a:picLocks noChangeAspect="1"/>
          </p:cNvPicPr>
          <p:nvPr/>
        </p:nvPicPr>
        <p:blipFill>
          <a:blip r:embed="rId3">
            <a:lum bright="70000" contrast="-70000"/>
          </a:blip>
          <a:srcRect r="76031"/>
          <a:stretch>
            <a:fillRect/>
          </a:stretch>
        </p:blipFill>
        <p:spPr bwMode="auto">
          <a:xfrm>
            <a:off x="8382000" y="4953000"/>
            <a:ext cx="914400" cy="1905000"/>
          </a:xfrm>
          <a:prstGeom prst="rect">
            <a:avLst/>
          </a:prstGeom>
          <a:noFill/>
          <a:ln w="9525">
            <a:noFill/>
            <a:miter lim="800000"/>
            <a:headEnd/>
            <a:tailEnd/>
          </a:ln>
        </p:spPr>
      </p:pic>
      <p:pic>
        <p:nvPicPr>
          <p:cNvPr id="9" name="Picture 2" descr="Master-Logo_sans starguy 695x338_color.jpg"/>
          <p:cNvPicPr>
            <a:picLocks noChangeAspect="1"/>
          </p:cNvPicPr>
          <p:nvPr/>
        </p:nvPicPr>
        <p:blipFill>
          <a:blip r:embed="rId2"/>
          <a:srcRect/>
          <a:stretch>
            <a:fillRect/>
          </a:stretch>
        </p:blipFill>
        <p:spPr bwMode="auto">
          <a:xfrm>
            <a:off x="4800600" y="6019800"/>
            <a:ext cx="2514600" cy="600075"/>
          </a:xfrm>
          <a:prstGeom prst="rect">
            <a:avLst/>
          </a:prstGeom>
          <a:noFill/>
          <a:ln w="9525">
            <a:noFill/>
            <a:miter lim="800000"/>
            <a:headEnd/>
            <a:tailEnd/>
          </a:ln>
        </p:spPr>
      </p:pic>
      <p:sp>
        <p:nvSpPr>
          <p:cNvPr id="10" name="Title 1"/>
          <p:cNvSpPr>
            <a:spLocks noGrp="1"/>
          </p:cNvSpPr>
          <p:nvPr>
            <p:ph type="title"/>
          </p:nvPr>
        </p:nvSpPr>
        <p:spPr>
          <a:xfrm>
            <a:off x="685800" y="2209800"/>
            <a:ext cx="6781800" cy="2895600"/>
          </a:xfrm>
        </p:spPr>
        <p:txBody>
          <a:bodyPr anchor="b">
            <a:noAutofit/>
          </a:bodyPr>
          <a:lstStyle>
            <a:lvl1pPr algn="l" defTabSz="914400" rtl="0" eaLnBrk="1" latinLnBrk="0" hangingPunct="1">
              <a:spcBef>
                <a:spcPct val="0"/>
              </a:spcBef>
              <a:buNone/>
              <a:defRPr lang="en-US" sz="4800" kern="1200" dirty="0">
                <a:ln>
                  <a:solidFill>
                    <a:schemeClr val="accent1"/>
                  </a:solidFill>
                </a:ln>
                <a:solidFill>
                  <a:schemeClr val="accent2">
                    <a:lumMod val="60000"/>
                    <a:lumOff val="40000"/>
                  </a:schemeClr>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Slide Number Placeholder 6"/>
          <p:cNvSpPr>
            <a:spLocks noGrp="1"/>
          </p:cNvSpPr>
          <p:nvPr>
            <p:ph type="sldNum" sz="quarter" idx="10"/>
          </p:nvPr>
        </p:nvSpPr>
        <p:spPr>
          <a:xfrm>
            <a:off x="8486775" y="5257800"/>
            <a:ext cx="533400" cy="457200"/>
          </a:xfrm>
          <a:prstGeom prst="rect">
            <a:avLst/>
          </a:prstGeom>
        </p:spPr>
        <p:txBody>
          <a:bodyPr/>
          <a:lstStyle>
            <a:lvl1pPr algn="ctr" fontAlgn="auto">
              <a:spcBef>
                <a:spcPts val="0"/>
              </a:spcBef>
              <a:spcAft>
                <a:spcPts val="0"/>
              </a:spcAft>
              <a:defRPr smtClean="0">
                <a:solidFill>
                  <a:srgbClr val="0D1969"/>
                </a:solidFill>
                <a:latin typeface="Times New Roman"/>
              </a:defRPr>
            </a:lvl1pPr>
          </a:lstStyle>
          <a:p>
            <a:pPr>
              <a:defRPr/>
            </a:pPr>
            <a:fld id="{1172A38E-36E6-4EDE-917B-E0C5A11F9A4C}"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ESE Logo"/>
          <p:cNvPicPr>
            <a:picLocks noChangeAspect="1"/>
          </p:cNvPicPr>
          <p:nvPr/>
        </p:nvPicPr>
        <p:blipFill>
          <a:blip r:embed="rId2">
            <a:lum bright="70000" contrast="-70000"/>
          </a:blip>
          <a:srcRect r="76031"/>
          <a:stretch>
            <a:fillRect/>
          </a:stretch>
        </p:blipFill>
        <p:spPr bwMode="auto">
          <a:xfrm>
            <a:off x="8382000" y="4953000"/>
            <a:ext cx="914400" cy="1905000"/>
          </a:xfrm>
          <a:prstGeom prst="rect">
            <a:avLst/>
          </a:prstGeom>
          <a:noFill/>
          <a:ln w="9525">
            <a:noFill/>
            <a:miter lim="800000"/>
            <a:headEnd/>
            <a:tailEnd/>
          </a:ln>
        </p:spPr>
      </p:pic>
      <p:sp>
        <p:nvSpPr>
          <p:cNvPr id="2" name="Title 1"/>
          <p:cNvSpPr>
            <a:spLocks noGrp="1"/>
          </p:cNvSpPr>
          <p:nvPr>
            <p:ph type="title"/>
          </p:nvPr>
        </p:nvSpPr>
        <p:spPr/>
        <p:txBody>
          <a:bodyPr>
            <a:normAutofit/>
          </a:bodyPr>
          <a:lstStyle>
            <a:lvl1pPr algn="l" defTabSz="914400" rtl="0" eaLnBrk="1" latinLnBrk="0" hangingPunct="1">
              <a:spcBef>
                <a:spcPct val="0"/>
              </a:spcBef>
              <a:buNone/>
              <a:defRPr lang="en-US" sz="4800" kern="1200" dirty="0">
                <a:ln>
                  <a:solidFill>
                    <a:schemeClr val="accent1"/>
                  </a:solidFill>
                </a:ln>
                <a:solidFill>
                  <a:schemeClr val="accent2">
                    <a:lumMod val="60000"/>
                    <a:lumOff val="40000"/>
                  </a:schemeClr>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sz="half" idx="1"/>
          </p:nvPr>
        </p:nvSpPr>
        <p:spPr>
          <a:xfrm>
            <a:off x="6096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atin typeface="+mn-lt"/>
              </a:defRPr>
            </a:lvl1pPr>
          </a:lstStyle>
          <a:p>
            <a:pPr>
              <a:defRPr/>
            </a:pPr>
            <a:fld id="{AD628344-7024-470E-A82E-8FA710D9245F}" type="datetime1">
              <a:rPr lang="en-US"/>
              <a:pPr>
                <a:defRPr/>
              </a:pPr>
              <a:t>12/5/2013</a:t>
            </a:fld>
            <a:endParaRPr lang="en-US" dirty="0"/>
          </a:p>
        </p:txBody>
      </p:sp>
      <p:sp>
        <p:nvSpPr>
          <p:cNvPr id="7" name="Footer Placeholder 5"/>
          <p:cNvSpPr>
            <a:spLocks noGrp="1"/>
          </p:cNvSpPr>
          <p:nvPr>
            <p:ph type="ftr" sz="quarter" idx="11"/>
          </p:nvPr>
        </p:nvSpPr>
        <p:spPr/>
        <p:txBody>
          <a:bodyPr/>
          <a:lstStyle>
            <a:lvl1pPr>
              <a:defRPr>
                <a:latin typeface="+mn-lt"/>
              </a:defRPr>
            </a:lvl1pPr>
          </a:lstStyle>
          <a:p>
            <a:pPr>
              <a:defRPr/>
            </a:pPr>
            <a:r>
              <a:rPr lang="en-US"/>
              <a:t>Massachusetts Department of Elementary and Secondary Education</a:t>
            </a:r>
          </a:p>
        </p:txBody>
      </p:sp>
      <p:sp>
        <p:nvSpPr>
          <p:cNvPr id="8" name="Slide Number Placeholder 6"/>
          <p:cNvSpPr>
            <a:spLocks noGrp="1"/>
          </p:cNvSpPr>
          <p:nvPr>
            <p:ph type="sldNum" sz="quarter" idx="12"/>
          </p:nvPr>
        </p:nvSpPr>
        <p:spPr>
          <a:xfrm>
            <a:off x="8486775" y="5257800"/>
            <a:ext cx="533400" cy="457200"/>
          </a:xfrm>
          <a:prstGeom prst="rect">
            <a:avLst/>
          </a:prstGeom>
        </p:spPr>
        <p:txBody>
          <a:bodyPr/>
          <a:lstStyle>
            <a:lvl1pPr algn="ctr" fontAlgn="auto">
              <a:spcBef>
                <a:spcPts val="0"/>
              </a:spcBef>
              <a:spcAft>
                <a:spcPts val="0"/>
              </a:spcAft>
              <a:defRPr smtClean="0">
                <a:solidFill>
                  <a:srgbClr val="0D1969"/>
                </a:solidFill>
                <a:latin typeface="Times New Roman"/>
              </a:defRPr>
            </a:lvl1pPr>
          </a:lstStyle>
          <a:p>
            <a:pPr>
              <a:defRPr/>
            </a:pPr>
            <a:fld id="{97C9A57D-C628-4C98-ADB8-F7AD9601E6FB}"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9" descr="ESE Logo"/>
          <p:cNvPicPr>
            <a:picLocks noChangeAspect="1"/>
          </p:cNvPicPr>
          <p:nvPr/>
        </p:nvPicPr>
        <p:blipFill>
          <a:blip r:embed="rId2">
            <a:lum bright="70000" contrast="-70000"/>
          </a:blip>
          <a:srcRect r="76031"/>
          <a:stretch>
            <a:fillRect/>
          </a:stretch>
        </p:blipFill>
        <p:spPr bwMode="auto">
          <a:xfrm>
            <a:off x="8382000" y="4953000"/>
            <a:ext cx="914400" cy="1905000"/>
          </a:xfrm>
          <a:prstGeom prst="rect">
            <a:avLst/>
          </a:prstGeom>
          <a:noFill/>
          <a:ln w="9525">
            <a:noFill/>
            <a:miter lim="800000"/>
            <a:headEnd/>
            <a:tailEnd/>
          </a:ln>
        </p:spPr>
      </p:pic>
      <p:sp>
        <p:nvSpPr>
          <p:cNvPr id="2" name="Title 1"/>
          <p:cNvSpPr>
            <a:spLocks noGrp="1"/>
          </p:cNvSpPr>
          <p:nvPr>
            <p:ph type="title"/>
          </p:nvPr>
        </p:nvSpPr>
        <p:spPr/>
        <p:txBody>
          <a:bodyPr>
            <a:normAutofit/>
          </a:bodyPr>
          <a:lstStyle>
            <a:lvl1pPr algn="l" defTabSz="914400" rtl="0" eaLnBrk="1" latinLnBrk="0" hangingPunct="1">
              <a:spcBef>
                <a:spcPct val="0"/>
              </a:spcBef>
              <a:buNone/>
              <a:defRPr lang="en-US" sz="4800" kern="1200" dirty="0">
                <a:ln>
                  <a:solidFill>
                    <a:schemeClr val="accent1"/>
                  </a:solidFill>
                </a:ln>
                <a:solidFill>
                  <a:schemeClr val="accent2">
                    <a:lumMod val="60000"/>
                    <a:lumOff val="40000"/>
                  </a:schemeClr>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535113"/>
            <a:ext cx="38100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38100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2904" y="1535113"/>
            <a:ext cx="3811496"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2904" y="2174875"/>
            <a:ext cx="3811496"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atin typeface="+mn-lt"/>
              </a:defRPr>
            </a:lvl1pPr>
          </a:lstStyle>
          <a:p>
            <a:pPr>
              <a:defRPr/>
            </a:pPr>
            <a:fld id="{F9412872-0F58-493F-BDDD-6FB952BCE3E0}" type="datetime1">
              <a:rPr lang="en-US"/>
              <a:pPr>
                <a:defRPr/>
              </a:pPr>
              <a:t>12/5/2013</a:t>
            </a:fld>
            <a:endParaRPr lang="en-US" dirty="0"/>
          </a:p>
        </p:txBody>
      </p:sp>
      <p:sp>
        <p:nvSpPr>
          <p:cNvPr id="9" name="Footer Placeholder 7"/>
          <p:cNvSpPr>
            <a:spLocks noGrp="1"/>
          </p:cNvSpPr>
          <p:nvPr>
            <p:ph type="ftr" sz="quarter" idx="11"/>
          </p:nvPr>
        </p:nvSpPr>
        <p:spPr/>
        <p:txBody>
          <a:bodyPr/>
          <a:lstStyle>
            <a:lvl1pPr>
              <a:defRPr>
                <a:latin typeface="+mn-lt"/>
              </a:defRPr>
            </a:lvl1pPr>
          </a:lstStyle>
          <a:p>
            <a:pPr>
              <a:defRPr/>
            </a:pPr>
            <a:r>
              <a:rPr lang="en-US"/>
              <a:t>Massachusetts Department of Elementary and Secondary Education</a:t>
            </a:r>
          </a:p>
        </p:txBody>
      </p:sp>
      <p:sp>
        <p:nvSpPr>
          <p:cNvPr id="10" name="Slide Number Placeholder 8"/>
          <p:cNvSpPr>
            <a:spLocks noGrp="1"/>
          </p:cNvSpPr>
          <p:nvPr>
            <p:ph type="sldNum" sz="quarter" idx="12"/>
          </p:nvPr>
        </p:nvSpPr>
        <p:spPr>
          <a:xfrm>
            <a:off x="8486775" y="5257800"/>
            <a:ext cx="533400" cy="457200"/>
          </a:xfrm>
          <a:prstGeom prst="rect">
            <a:avLst/>
          </a:prstGeom>
        </p:spPr>
        <p:txBody>
          <a:bodyPr/>
          <a:lstStyle>
            <a:lvl1pPr algn="ctr" fontAlgn="auto">
              <a:spcBef>
                <a:spcPts val="0"/>
              </a:spcBef>
              <a:spcAft>
                <a:spcPts val="0"/>
              </a:spcAft>
              <a:defRPr smtClean="0">
                <a:solidFill>
                  <a:srgbClr val="0D1969"/>
                </a:solidFill>
                <a:latin typeface="Times New Roman"/>
              </a:defRPr>
            </a:lvl1pPr>
          </a:lstStyle>
          <a:p>
            <a:pPr>
              <a:defRPr/>
            </a:pPr>
            <a:fld id="{0148743F-9C3E-4E03-9917-2D1E1499692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list">
    <p:spTree>
      <p:nvGrpSpPr>
        <p:cNvPr id="1" name=""/>
        <p:cNvGrpSpPr/>
        <p:nvPr/>
      </p:nvGrpSpPr>
      <p:grpSpPr>
        <a:xfrm>
          <a:off x="0" y="0"/>
          <a:ext cx="0" cy="0"/>
          <a:chOff x="0" y="0"/>
          <a:chExt cx="0" cy="0"/>
        </a:xfrm>
      </p:grpSpPr>
      <p:pic>
        <p:nvPicPr>
          <p:cNvPr id="5" name="Picture 7" descr="ESE Logo"/>
          <p:cNvPicPr>
            <a:picLocks noChangeAspect="1"/>
          </p:cNvPicPr>
          <p:nvPr/>
        </p:nvPicPr>
        <p:blipFill>
          <a:blip r:embed="rId2">
            <a:lum bright="70000" contrast="-70000"/>
          </a:blip>
          <a:srcRect r="76031"/>
          <a:stretch>
            <a:fillRect/>
          </a:stretch>
        </p:blipFill>
        <p:spPr bwMode="auto">
          <a:xfrm>
            <a:off x="8382000" y="4953000"/>
            <a:ext cx="914400" cy="1905000"/>
          </a:xfrm>
          <a:prstGeom prst="rect">
            <a:avLst/>
          </a:prstGeom>
          <a:noFill/>
          <a:ln w="9525">
            <a:noFill/>
            <a:miter lim="800000"/>
            <a:headEnd/>
            <a:tailEnd/>
          </a:ln>
        </p:spPr>
      </p:pic>
      <p:sp>
        <p:nvSpPr>
          <p:cNvPr id="2" name="Title 1"/>
          <p:cNvSpPr>
            <a:spLocks noGrp="1"/>
          </p:cNvSpPr>
          <p:nvPr>
            <p:ph type="title"/>
          </p:nvPr>
        </p:nvSpPr>
        <p:spPr/>
        <p:txBody>
          <a:bodyPr>
            <a:normAutofit/>
          </a:bodyPr>
          <a:lstStyle>
            <a:lvl1pPr algn="l" defTabSz="914400" rtl="0" eaLnBrk="1" latinLnBrk="0" hangingPunct="1">
              <a:spcBef>
                <a:spcPct val="0"/>
              </a:spcBef>
              <a:buNone/>
              <a:defRPr lang="en-US" sz="4800" kern="1200" dirty="0">
                <a:ln>
                  <a:solidFill>
                    <a:schemeClr val="accent1"/>
                  </a:solidFill>
                </a:ln>
                <a:solidFill>
                  <a:schemeClr val="accent2">
                    <a:lumMod val="60000"/>
                    <a:lumOff val="40000"/>
                  </a:schemeClr>
                </a:solidFill>
                <a:latin typeface="+mj-lt"/>
                <a:ea typeface="+mj-ea"/>
                <a:cs typeface="+mj-cs"/>
              </a:defRPr>
            </a:lvl1pPr>
          </a:lstStyle>
          <a:p>
            <a:r>
              <a:rPr lang="en-US" smtClean="0"/>
              <a:t>Click to edit Master title style</a:t>
            </a:r>
            <a:endParaRPr lang="en-US" dirty="0"/>
          </a:p>
        </p:txBody>
      </p:sp>
      <p:sp>
        <p:nvSpPr>
          <p:cNvPr id="6" name="Text Placeholder 2"/>
          <p:cNvSpPr>
            <a:spLocks noGrp="1"/>
          </p:cNvSpPr>
          <p:nvPr>
            <p:ph type="body" idx="1"/>
          </p:nvPr>
        </p:nvSpPr>
        <p:spPr>
          <a:xfrm>
            <a:off x="640080" y="1215232"/>
            <a:ext cx="7924800" cy="639762"/>
          </a:xfrm>
        </p:spPr>
        <p:txBody>
          <a:bodyPr anchor="b">
            <a:noAutofit/>
          </a:bodyPr>
          <a:lstStyle>
            <a:lvl1pPr marL="0" indent="0">
              <a:buNone/>
              <a:defRPr sz="3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Content Placeholder 3"/>
          <p:cNvSpPr>
            <a:spLocks noGrp="1"/>
          </p:cNvSpPr>
          <p:nvPr>
            <p:ph sz="half" idx="2"/>
          </p:nvPr>
        </p:nvSpPr>
        <p:spPr>
          <a:xfrm>
            <a:off x="640080" y="1854994"/>
            <a:ext cx="7924800" cy="3951288"/>
          </a:xfrm>
        </p:spPr>
        <p:txBody>
          <a:bodyPr/>
          <a:lstStyle>
            <a:lvl1pPr>
              <a:spcBef>
                <a:spcPts val="0"/>
              </a:spcBef>
              <a:defRPr sz="3200"/>
            </a:lvl1pPr>
            <a:lvl2pPr>
              <a:spcBef>
                <a:spcPts val="0"/>
              </a:spcBef>
              <a:defRPr sz="2800"/>
            </a:lvl2pPr>
            <a:lvl3pPr>
              <a:spcBef>
                <a:spcPts val="0"/>
              </a:spcBef>
              <a:defRPr sz="24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Date Placeholder 2"/>
          <p:cNvSpPr>
            <a:spLocks noGrp="1"/>
          </p:cNvSpPr>
          <p:nvPr>
            <p:ph type="dt" sz="half" idx="10"/>
          </p:nvPr>
        </p:nvSpPr>
        <p:spPr/>
        <p:txBody>
          <a:bodyPr/>
          <a:lstStyle>
            <a:lvl1pPr>
              <a:defRPr/>
            </a:lvl1pPr>
          </a:lstStyle>
          <a:p>
            <a:pPr>
              <a:defRPr/>
            </a:pPr>
            <a:fld id="{1AF03BC5-5AE8-4C7C-ABE3-C9367A53B82A}" type="datetime1">
              <a:rPr lang="en-US"/>
              <a:pPr>
                <a:defRPr/>
              </a:pPr>
              <a:t>12/5/2013</a:t>
            </a:fld>
            <a:endParaRPr lang="en-US" dirty="0"/>
          </a:p>
        </p:txBody>
      </p:sp>
      <p:sp>
        <p:nvSpPr>
          <p:cNvPr id="9" name="Footer Placeholder 3"/>
          <p:cNvSpPr>
            <a:spLocks noGrp="1"/>
          </p:cNvSpPr>
          <p:nvPr>
            <p:ph type="ftr" sz="quarter" idx="11"/>
          </p:nvPr>
        </p:nvSpPr>
        <p:spPr/>
        <p:txBody>
          <a:bodyPr/>
          <a:lstStyle>
            <a:lvl1pPr>
              <a:defRPr/>
            </a:lvl1pPr>
          </a:lstStyle>
          <a:p>
            <a:pPr>
              <a:defRPr/>
            </a:pPr>
            <a:r>
              <a:rPr lang="en-US"/>
              <a:t>Massachusetts Department of Elementary and Secondary Education</a:t>
            </a:r>
            <a:endParaRPr lang="en-US" dirty="0"/>
          </a:p>
        </p:txBody>
      </p:sp>
      <p:sp>
        <p:nvSpPr>
          <p:cNvPr id="10" name="Slide Number Placeholder 4"/>
          <p:cNvSpPr>
            <a:spLocks noGrp="1"/>
          </p:cNvSpPr>
          <p:nvPr>
            <p:ph type="sldNum" sz="quarter" idx="12"/>
          </p:nvPr>
        </p:nvSpPr>
        <p:spPr>
          <a:xfrm>
            <a:off x="8486775" y="5257800"/>
            <a:ext cx="533400" cy="457200"/>
          </a:xfrm>
          <a:prstGeom prst="rect">
            <a:avLst/>
          </a:prstGeom>
        </p:spPr>
        <p:txBody>
          <a:bodyPr/>
          <a:lstStyle>
            <a:lvl1pPr fontAlgn="auto">
              <a:spcBef>
                <a:spcPts val="0"/>
              </a:spcBef>
              <a:spcAft>
                <a:spcPts val="0"/>
              </a:spcAft>
              <a:defRPr>
                <a:latin typeface="+mn-lt"/>
              </a:defRPr>
            </a:lvl1pPr>
          </a:lstStyle>
          <a:p>
            <a:pPr>
              <a:defRPr/>
            </a:pPr>
            <a:fld id="{CF01B43C-7F14-4E02-ABEE-08B3D8028CA2}" type="slidenum">
              <a:rPr lang="en-US"/>
              <a:pPr>
                <a:defRPr/>
              </a:pPr>
              <a:t>‹#›</a:t>
            </a:fld>
            <a:endParaRPr lang="en-US" dirty="0"/>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descr="ESE Logo"/>
          <p:cNvPicPr>
            <a:picLocks noChangeAspect="1"/>
          </p:cNvPicPr>
          <p:nvPr/>
        </p:nvPicPr>
        <p:blipFill>
          <a:blip r:embed="rId2">
            <a:lum bright="70000" contrast="-70000"/>
          </a:blip>
          <a:srcRect r="76031"/>
          <a:stretch>
            <a:fillRect/>
          </a:stretch>
        </p:blipFill>
        <p:spPr bwMode="auto">
          <a:xfrm>
            <a:off x="8382000" y="4953000"/>
            <a:ext cx="914400" cy="1905000"/>
          </a:xfrm>
          <a:prstGeom prst="rect">
            <a:avLst/>
          </a:prstGeom>
          <a:noFill/>
          <a:ln w="9525">
            <a:noFill/>
            <a:miter lim="800000"/>
            <a:headEnd/>
            <a:tailEnd/>
          </a:ln>
        </p:spPr>
      </p:pic>
      <p:sp>
        <p:nvSpPr>
          <p:cNvPr id="2" name="Title 1"/>
          <p:cNvSpPr>
            <a:spLocks noGrp="1"/>
          </p:cNvSpPr>
          <p:nvPr>
            <p:ph type="title"/>
          </p:nvPr>
        </p:nvSpPr>
        <p:spPr/>
        <p:txBody>
          <a:bodyPr>
            <a:normAutofit/>
          </a:bodyPr>
          <a:lstStyle>
            <a:lvl1pPr algn="l" defTabSz="914400" rtl="0" eaLnBrk="1" latinLnBrk="0" hangingPunct="1">
              <a:spcBef>
                <a:spcPct val="0"/>
              </a:spcBef>
              <a:buNone/>
              <a:defRPr lang="en-US" sz="4800" kern="1200" dirty="0">
                <a:ln>
                  <a:solidFill>
                    <a:schemeClr val="accent1"/>
                  </a:solidFill>
                </a:ln>
                <a:solidFill>
                  <a:schemeClr val="accent2">
                    <a:lumMod val="60000"/>
                    <a:lumOff val="40000"/>
                  </a:schemeClr>
                </a:solidFill>
                <a:latin typeface="+mj-lt"/>
                <a:ea typeface="+mj-ea"/>
                <a:cs typeface="+mj-cs"/>
              </a:defRPr>
            </a:lvl1p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atin typeface="+mn-lt"/>
              </a:defRPr>
            </a:lvl1pPr>
          </a:lstStyle>
          <a:p>
            <a:pPr>
              <a:defRPr/>
            </a:pPr>
            <a:fld id="{4222AD7F-2795-4EFF-9044-CF8287578DFB}" type="datetime1">
              <a:rPr lang="en-US"/>
              <a:pPr>
                <a:defRPr/>
              </a:pPr>
              <a:t>12/5/2013</a:t>
            </a:fld>
            <a:endParaRPr lang="en-US" dirty="0"/>
          </a:p>
        </p:txBody>
      </p:sp>
      <p:sp>
        <p:nvSpPr>
          <p:cNvPr id="5" name="Footer Placeholder 3"/>
          <p:cNvSpPr>
            <a:spLocks noGrp="1"/>
          </p:cNvSpPr>
          <p:nvPr>
            <p:ph type="ftr" sz="quarter" idx="11"/>
          </p:nvPr>
        </p:nvSpPr>
        <p:spPr/>
        <p:txBody>
          <a:bodyPr/>
          <a:lstStyle>
            <a:lvl1pPr>
              <a:defRPr>
                <a:latin typeface="+mn-lt"/>
              </a:defRPr>
            </a:lvl1pPr>
          </a:lstStyle>
          <a:p>
            <a:pPr>
              <a:defRPr/>
            </a:pPr>
            <a:r>
              <a:rPr lang="en-US"/>
              <a:t>Massachusetts Department of Elementary and Secondary Education</a:t>
            </a:r>
          </a:p>
        </p:txBody>
      </p:sp>
      <p:sp>
        <p:nvSpPr>
          <p:cNvPr id="6" name="Slide Number Placeholder 4"/>
          <p:cNvSpPr>
            <a:spLocks noGrp="1"/>
          </p:cNvSpPr>
          <p:nvPr>
            <p:ph type="sldNum" sz="quarter" idx="12"/>
          </p:nvPr>
        </p:nvSpPr>
        <p:spPr>
          <a:xfrm>
            <a:off x="8486775" y="5257800"/>
            <a:ext cx="533400" cy="457200"/>
          </a:xfrm>
          <a:prstGeom prst="rect">
            <a:avLst/>
          </a:prstGeom>
        </p:spPr>
        <p:txBody>
          <a:bodyPr/>
          <a:lstStyle>
            <a:lvl1pPr algn="ctr" fontAlgn="auto">
              <a:spcBef>
                <a:spcPts val="0"/>
              </a:spcBef>
              <a:spcAft>
                <a:spcPts val="0"/>
              </a:spcAft>
              <a:defRPr smtClean="0">
                <a:solidFill>
                  <a:srgbClr val="0D1969"/>
                </a:solidFill>
                <a:latin typeface="Times New Roman"/>
              </a:defRPr>
            </a:lvl1pPr>
          </a:lstStyle>
          <a:p>
            <a:pPr>
              <a:defRPr/>
            </a:pPr>
            <a:fld id="{F923A3B9-B268-4F5F-BE68-4413C23B0666}"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ESE Logo"/>
          <p:cNvPicPr>
            <a:picLocks noChangeAspect="1"/>
          </p:cNvPicPr>
          <p:nvPr/>
        </p:nvPicPr>
        <p:blipFill>
          <a:blip r:embed="rId2">
            <a:lum bright="70000" contrast="-70000"/>
          </a:blip>
          <a:srcRect r="76031"/>
          <a:stretch>
            <a:fillRect/>
          </a:stretch>
        </p:blipFill>
        <p:spPr bwMode="auto">
          <a:xfrm>
            <a:off x="8382000" y="4953000"/>
            <a:ext cx="914400" cy="1905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atin typeface="+mn-lt"/>
              </a:defRPr>
            </a:lvl1pPr>
          </a:lstStyle>
          <a:p>
            <a:pPr>
              <a:defRPr/>
            </a:pPr>
            <a:fld id="{F7CC30FF-97C9-4EBC-AB8D-D6DCF48FD1C4}" type="datetime1">
              <a:rPr lang="en-US"/>
              <a:pPr>
                <a:defRPr/>
              </a:pPr>
              <a:t>12/5/2013</a:t>
            </a:fld>
            <a:endParaRPr lang="en-US" dirty="0"/>
          </a:p>
        </p:txBody>
      </p:sp>
      <p:sp>
        <p:nvSpPr>
          <p:cNvPr id="4" name="Footer Placeholder 2"/>
          <p:cNvSpPr>
            <a:spLocks noGrp="1"/>
          </p:cNvSpPr>
          <p:nvPr>
            <p:ph type="ftr" sz="quarter" idx="11"/>
          </p:nvPr>
        </p:nvSpPr>
        <p:spPr/>
        <p:txBody>
          <a:bodyPr/>
          <a:lstStyle>
            <a:lvl1pPr>
              <a:defRPr>
                <a:latin typeface="+mn-lt"/>
              </a:defRPr>
            </a:lvl1pPr>
          </a:lstStyle>
          <a:p>
            <a:pPr>
              <a:defRPr/>
            </a:pPr>
            <a:r>
              <a:rPr lang="en-US"/>
              <a:t>Massachusetts Department of Elementary and Secondary Education</a:t>
            </a:r>
          </a:p>
        </p:txBody>
      </p:sp>
      <p:sp>
        <p:nvSpPr>
          <p:cNvPr id="5" name="Slide Number Placeholder 3"/>
          <p:cNvSpPr>
            <a:spLocks noGrp="1"/>
          </p:cNvSpPr>
          <p:nvPr>
            <p:ph type="sldNum" sz="quarter" idx="12"/>
          </p:nvPr>
        </p:nvSpPr>
        <p:spPr>
          <a:xfrm>
            <a:off x="8486775" y="5257800"/>
            <a:ext cx="533400" cy="457200"/>
          </a:xfrm>
          <a:prstGeom prst="rect">
            <a:avLst/>
          </a:prstGeom>
        </p:spPr>
        <p:txBody>
          <a:bodyPr/>
          <a:lstStyle>
            <a:lvl1pPr algn="ctr" fontAlgn="auto">
              <a:spcBef>
                <a:spcPts val="0"/>
              </a:spcBef>
              <a:spcAft>
                <a:spcPts val="0"/>
              </a:spcAft>
              <a:defRPr smtClean="0">
                <a:solidFill>
                  <a:srgbClr val="0D1969"/>
                </a:solidFill>
                <a:latin typeface="Times New Roman"/>
              </a:defRPr>
            </a:lvl1pPr>
          </a:lstStyle>
          <a:p>
            <a:pPr>
              <a:defRPr/>
            </a:pPr>
            <a:fld id="{18303C40-9844-4305-9BED-CDD6D8857699}"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icture on Left Half">
    <p:spTree>
      <p:nvGrpSpPr>
        <p:cNvPr id="1" name=""/>
        <p:cNvGrpSpPr/>
        <p:nvPr/>
      </p:nvGrpSpPr>
      <p:grpSpPr>
        <a:xfrm>
          <a:off x="0" y="0"/>
          <a:ext cx="0" cy="0"/>
          <a:chOff x="0" y="0"/>
          <a:chExt cx="0" cy="0"/>
        </a:xfrm>
      </p:grpSpPr>
      <p:pic>
        <p:nvPicPr>
          <p:cNvPr id="5" name="Picture 10" descr="ESE Logo"/>
          <p:cNvPicPr>
            <a:picLocks noChangeAspect="1"/>
          </p:cNvPicPr>
          <p:nvPr/>
        </p:nvPicPr>
        <p:blipFill>
          <a:blip r:embed="rId2">
            <a:lum bright="70000" contrast="-70000"/>
          </a:blip>
          <a:srcRect r="76031"/>
          <a:stretch>
            <a:fillRect/>
          </a:stretch>
        </p:blipFill>
        <p:spPr bwMode="auto">
          <a:xfrm>
            <a:off x="8382000" y="4953000"/>
            <a:ext cx="914400" cy="1905000"/>
          </a:xfrm>
          <a:prstGeom prst="rect">
            <a:avLst/>
          </a:prstGeom>
          <a:noFill/>
          <a:ln w="9525">
            <a:noFill/>
            <a:miter lim="800000"/>
            <a:headEnd/>
            <a:tailEnd/>
          </a:ln>
        </p:spPr>
      </p:pic>
      <p:sp>
        <p:nvSpPr>
          <p:cNvPr id="2" name="Title 1"/>
          <p:cNvSpPr>
            <a:spLocks noGrp="1"/>
          </p:cNvSpPr>
          <p:nvPr>
            <p:ph type="title"/>
          </p:nvPr>
        </p:nvSpPr>
        <p:spPr>
          <a:xfrm>
            <a:off x="4648200" y="285750"/>
            <a:ext cx="4191000" cy="1162050"/>
          </a:xfrm>
        </p:spPr>
        <p:txBody>
          <a:bodyPr anchor="b">
            <a:noAutofit/>
          </a:bodyPr>
          <a:lstStyle>
            <a:lvl1pPr algn="l">
              <a:defRPr sz="4400" b="1"/>
            </a:lvl1pPr>
          </a:lstStyle>
          <a:p>
            <a:r>
              <a:rPr lang="en-US" smtClean="0"/>
              <a:t>Click to edit Master title style</a:t>
            </a:r>
            <a:endParaRPr lang="en-US" dirty="0"/>
          </a:p>
        </p:txBody>
      </p:sp>
      <p:sp>
        <p:nvSpPr>
          <p:cNvPr id="3" name="Content Placeholder 2"/>
          <p:cNvSpPr>
            <a:spLocks noGrp="1"/>
          </p:cNvSpPr>
          <p:nvPr>
            <p:ph idx="1"/>
          </p:nvPr>
        </p:nvSpPr>
        <p:spPr>
          <a:xfrm>
            <a:off x="0" y="0"/>
            <a:ext cx="4572000" cy="6858000"/>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a:xfrm>
            <a:off x="4648200" y="1524000"/>
            <a:ext cx="38862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7"/>
          <p:cNvSpPr>
            <a:spLocks noGrp="1"/>
          </p:cNvSpPr>
          <p:nvPr>
            <p:ph type="dt" sz="half" idx="14"/>
          </p:nvPr>
        </p:nvSpPr>
        <p:spPr/>
        <p:txBody>
          <a:bodyPr/>
          <a:lstStyle>
            <a:lvl1pPr>
              <a:defRPr>
                <a:latin typeface="+mn-lt"/>
              </a:defRPr>
            </a:lvl1pPr>
          </a:lstStyle>
          <a:p>
            <a:pPr>
              <a:defRPr/>
            </a:pPr>
            <a:fld id="{08BF27ED-B55B-48AA-8EA3-032E10BB915A}" type="datetime1">
              <a:rPr lang="en-US"/>
              <a:pPr>
                <a:defRPr/>
              </a:pPr>
              <a:t>12/5/2013</a:t>
            </a:fld>
            <a:endParaRPr lang="en-US" dirty="0"/>
          </a:p>
        </p:txBody>
      </p:sp>
      <p:sp>
        <p:nvSpPr>
          <p:cNvPr id="7" name="Slide Number Placeholder 8"/>
          <p:cNvSpPr>
            <a:spLocks noGrp="1"/>
          </p:cNvSpPr>
          <p:nvPr>
            <p:ph type="sldNum" sz="quarter" idx="15"/>
          </p:nvPr>
        </p:nvSpPr>
        <p:spPr>
          <a:xfrm>
            <a:off x="8486775" y="5257800"/>
            <a:ext cx="533400" cy="457200"/>
          </a:xfrm>
          <a:prstGeom prst="rect">
            <a:avLst/>
          </a:prstGeom>
        </p:spPr>
        <p:txBody>
          <a:bodyPr/>
          <a:lstStyle>
            <a:lvl1pPr algn="ctr" fontAlgn="auto">
              <a:spcBef>
                <a:spcPts val="0"/>
              </a:spcBef>
              <a:spcAft>
                <a:spcPts val="0"/>
              </a:spcAft>
              <a:defRPr smtClean="0">
                <a:solidFill>
                  <a:srgbClr val="0D1969"/>
                </a:solidFill>
                <a:latin typeface="Times New Roman"/>
              </a:defRPr>
            </a:lvl1pPr>
          </a:lstStyle>
          <a:p>
            <a:pPr>
              <a:defRPr/>
            </a:pPr>
            <a:fld id="{E887BC1A-CA84-4926-AFC6-B775CA1F652A}" type="slidenum">
              <a:rPr lang="en-US"/>
              <a:pPr>
                <a:defRPr/>
              </a:pPr>
              <a:t>‹#›</a:t>
            </a:fld>
            <a:endParaRPr lang="en-US" dirty="0"/>
          </a:p>
        </p:txBody>
      </p:sp>
      <p:sp>
        <p:nvSpPr>
          <p:cNvPr id="8" name="Footer Placeholder 9"/>
          <p:cNvSpPr>
            <a:spLocks noGrp="1"/>
          </p:cNvSpPr>
          <p:nvPr>
            <p:ph type="ftr" sz="quarter" idx="16"/>
          </p:nvPr>
        </p:nvSpPr>
        <p:spPr/>
        <p:txBody>
          <a:bodyPr/>
          <a:lstStyle>
            <a:lvl1pPr>
              <a:defRPr sz="1100" dirty="0" smtClean="0">
                <a:latin typeface="+mn-lt"/>
              </a:defRPr>
            </a:lvl1pPr>
          </a:lstStyle>
          <a:p>
            <a:pPr>
              <a:defRPr/>
            </a:pPr>
            <a:r>
              <a:rPr lang="en-US"/>
              <a:t>Massachusetts Department of Elementary and Secondary Education</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ESE Logo"/>
          <p:cNvPicPr>
            <a:picLocks noChangeAspect="1"/>
          </p:cNvPicPr>
          <p:nvPr/>
        </p:nvPicPr>
        <p:blipFill>
          <a:blip r:embed="rId2">
            <a:lum bright="70000" contrast="-70000"/>
          </a:blip>
          <a:srcRect r="76031"/>
          <a:stretch>
            <a:fillRect/>
          </a:stretch>
        </p:blipFill>
        <p:spPr bwMode="auto">
          <a:xfrm>
            <a:off x="8382000" y="4953000"/>
            <a:ext cx="914400" cy="1905000"/>
          </a:xfrm>
          <a:prstGeom prst="rect">
            <a:avLst/>
          </a:prstGeom>
          <a:noFill/>
          <a:ln w="9525">
            <a:noFill/>
            <a:miter lim="800000"/>
            <a:headEnd/>
            <a:tailEnd/>
          </a:ln>
        </p:spPr>
      </p:pic>
      <p:sp>
        <p:nvSpPr>
          <p:cNvPr id="2" name="Title 1"/>
          <p:cNvSpPr>
            <a:spLocks noGrp="1"/>
          </p:cNvSpPr>
          <p:nvPr>
            <p:ph type="title"/>
          </p:nvPr>
        </p:nvSpPr>
        <p:spPr>
          <a:xfrm>
            <a:off x="685800" y="4800600"/>
            <a:ext cx="76200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85800" y="612775"/>
            <a:ext cx="76200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85800" y="5367338"/>
            <a:ext cx="7620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atin typeface="+mn-lt"/>
              </a:defRPr>
            </a:lvl1pPr>
          </a:lstStyle>
          <a:p>
            <a:pPr>
              <a:defRPr/>
            </a:pPr>
            <a:fld id="{1B853A76-2D00-48E0-9CA7-5089E0C8D607}" type="datetime1">
              <a:rPr lang="en-US"/>
              <a:pPr>
                <a:defRPr/>
              </a:pPr>
              <a:t>12/5/2013</a:t>
            </a:fld>
            <a:endParaRPr lang="en-US" dirty="0"/>
          </a:p>
        </p:txBody>
      </p:sp>
      <p:sp>
        <p:nvSpPr>
          <p:cNvPr id="7" name="Footer Placeholder 5"/>
          <p:cNvSpPr>
            <a:spLocks noGrp="1"/>
          </p:cNvSpPr>
          <p:nvPr>
            <p:ph type="ftr" sz="quarter" idx="11"/>
          </p:nvPr>
        </p:nvSpPr>
        <p:spPr/>
        <p:txBody>
          <a:bodyPr/>
          <a:lstStyle>
            <a:lvl1pPr>
              <a:defRPr>
                <a:latin typeface="+mn-lt"/>
              </a:defRPr>
            </a:lvl1pPr>
          </a:lstStyle>
          <a:p>
            <a:pPr>
              <a:defRPr/>
            </a:pPr>
            <a:r>
              <a:rPr lang="en-US"/>
              <a:t>Massachusetts Department of Elementary and Secondary Education</a:t>
            </a:r>
          </a:p>
        </p:txBody>
      </p:sp>
      <p:sp>
        <p:nvSpPr>
          <p:cNvPr id="8" name="Slide Number Placeholder 6"/>
          <p:cNvSpPr>
            <a:spLocks noGrp="1"/>
          </p:cNvSpPr>
          <p:nvPr>
            <p:ph type="sldNum" sz="quarter" idx="12"/>
          </p:nvPr>
        </p:nvSpPr>
        <p:spPr>
          <a:xfrm>
            <a:off x="8486775" y="5257800"/>
            <a:ext cx="533400" cy="457200"/>
          </a:xfrm>
          <a:prstGeom prst="rect">
            <a:avLst/>
          </a:prstGeom>
        </p:spPr>
        <p:txBody>
          <a:bodyPr/>
          <a:lstStyle>
            <a:lvl1pPr algn="ctr" fontAlgn="auto">
              <a:spcBef>
                <a:spcPts val="0"/>
              </a:spcBef>
              <a:spcAft>
                <a:spcPts val="0"/>
              </a:spcAft>
              <a:defRPr smtClean="0">
                <a:solidFill>
                  <a:srgbClr val="0D1969"/>
                </a:solidFill>
                <a:latin typeface="Times New Roman"/>
              </a:defRPr>
            </a:lvl1pPr>
          </a:lstStyle>
          <a:p>
            <a:pPr>
              <a:defRPr/>
            </a:pPr>
            <a:fld id="{B93964C5-53FE-4288-B706-D6A7AEE163B8}"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mn-lt"/>
              </a:defRPr>
            </a:lvl1pPr>
          </a:lstStyle>
          <a:p>
            <a:pPr>
              <a:defRPr/>
            </a:pPr>
            <a:fld id="{A723E66D-6746-4658-8D03-A519FDCFF313}" type="datetime1">
              <a:rPr lang="en-US"/>
              <a:pPr>
                <a:defRPr/>
              </a:pPr>
              <a:t>12/5/2013</a:t>
            </a:fld>
            <a:endParaRPr lang="en-US" dirty="0"/>
          </a:p>
        </p:txBody>
      </p:sp>
      <p:sp>
        <p:nvSpPr>
          <p:cNvPr id="5" name="Footer Placeholder 4"/>
          <p:cNvSpPr>
            <a:spLocks noGrp="1"/>
          </p:cNvSpPr>
          <p:nvPr>
            <p:ph type="ftr" sz="quarter" idx="11"/>
          </p:nvPr>
        </p:nvSpPr>
        <p:spPr/>
        <p:txBody>
          <a:bodyPr/>
          <a:lstStyle>
            <a:lvl1pPr>
              <a:defRPr>
                <a:latin typeface="+mn-lt"/>
              </a:defRPr>
            </a:lvl1pPr>
          </a:lstStyle>
          <a:p>
            <a:pPr>
              <a:defRPr/>
            </a:pPr>
            <a:r>
              <a:rPr lang="en-US"/>
              <a:t>Massachusetts Department of Elementary and Secondary Education</a:t>
            </a:r>
          </a:p>
        </p:txBody>
      </p:sp>
      <p:sp>
        <p:nvSpPr>
          <p:cNvPr id="6" name="Slide Number Placeholder 5"/>
          <p:cNvSpPr>
            <a:spLocks noGrp="1"/>
          </p:cNvSpPr>
          <p:nvPr>
            <p:ph type="sldNum" sz="quarter" idx="12"/>
          </p:nvPr>
        </p:nvSpPr>
        <p:spPr>
          <a:xfrm>
            <a:off x="8486775" y="5257800"/>
            <a:ext cx="533400" cy="457200"/>
          </a:xfrm>
          <a:prstGeom prst="rect">
            <a:avLst/>
          </a:prstGeom>
        </p:spPr>
        <p:txBody>
          <a:bodyPr/>
          <a:lstStyle>
            <a:lvl1pPr algn="ctr" fontAlgn="auto">
              <a:spcBef>
                <a:spcPts val="0"/>
              </a:spcBef>
              <a:spcAft>
                <a:spcPts val="0"/>
              </a:spcAft>
              <a:defRPr smtClean="0">
                <a:solidFill>
                  <a:srgbClr val="0D1969"/>
                </a:solidFill>
                <a:latin typeface="Times New Roman"/>
              </a:defRPr>
            </a:lvl1pPr>
          </a:lstStyle>
          <a:p>
            <a:pPr>
              <a:defRPr/>
            </a:pPr>
            <a:fld id="{77B37248-1E15-45AE-B4C7-0850B1A32F19}"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74638"/>
            <a:ext cx="5410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mn-lt"/>
              </a:defRPr>
            </a:lvl1pPr>
          </a:lstStyle>
          <a:p>
            <a:pPr>
              <a:defRPr/>
            </a:pPr>
            <a:fld id="{3E2BFD61-7FB0-424B-A7C9-0FA4A6B8888E}" type="datetime1">
              <a:rPr lang="en-US"/>
              <a:pPr>
                <a:defRPr/>
              </a:pPr>
              <a:t>12/5/2013</a:t>
            </a:fld>
            <a:endParaRPr lang="en-US" dirty="0"/>
          </a:p>
        </p:txBody>
      </p:sp>
      <p:sp>
        <p:nvSpPr>
          <p:cNvPr id="5" name="Footer Placeholder 4"/>
          <p:cNvSpPr>
            <a:spLocks noGrp="1"/>
          </p:cNvSpPr>
          <p:nvPr>
            <p:ph type="ftr" sz="quarter" idx="11"/>
          </p:nvPr>
        </p:nvSpPr>
        <p:spPr/>
        <p:txBody>
          <a:bodyPr/>
          <a:lstStyle>
            <a:lvl1pPr>
              <a:defRPr>
                <a:latin typeface="+mn-lt"/>
              </a:defRPr>
            </a:lvl1pPr>
          </a:lstStyle>
          <a:p>
            <a:pPr>
              <a:defRPr/>
            </a:pPr>
            <a:r>
              <a:rPr lang="en-US"/>
              <a:t>Massachusetts Department of Elementary and Secondary Education</a:t>
            </a:r>
          </a:p>
        </p:txBody>
      </p:sp>
      <p:sp>
        <p:nvSpPr>
          <p:cNvPr id="6" name="Slide Number Placeholder 5"/>
          <p:cNvSpPr>
            <a:spLocks noGrp="1"/>
          </p:cNvSpPr>
          <p:nvPr>
            <p:ph type="sldNum" sz="quarter" idx="12"/>
          </p:nvPr>
        </p:nvSpPr>
        <p:spPr>
          <a:xfrm>
            <a:off x="8486775" y="5257800"/>
            <a:ext cx="533400" cy="457200"/>
          </a:xfrm>
          <a:prstGeom prst="rect">
            <a:avLst/>
          </a:prstGeom>
        </p:spPr>
        <p:txBody>
          <a:bodyPr/>
          <a:lstStyle>
            <a:lvl1pPr algn="ctr" fontAlgn="auto">
              <a:spcBef>
                <a:spcPts val="0"/>
              </a:spcBef>
              <a:spcAft>
                <a:spcPts val="0"/>
              </a:spcAft>
              <a:defRPr smtClean="0">
                <a:solidFill>
                  <a:srgbClr val="0D1969"/>
                </a:solidFill>
                <a:latin typeface="Times New Roman"/>
              </a:defRPr>
            </a:lvl1pPr>
          </a:lstStyle>
          <a:p>
            <a:pPr>
              <a:defRPr/>
            </a:pPr>
            <a:fld id="{F8D4AC63-0DB7-444E-A4CE-D4ADA1FE891F}"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Section Header with Picture">
    <p:spTree>
      <p:nvGrpSpPr>
        <p:cNvPr id="1" name=""/>
        <p:cNvGrpSpPr/>
        <p:nvPr/>
      </p:nvGrpSpPr>
      <p:grpSpPr>
        <a:xfrm>
          <a:off x="0" y="0"/>
          <a:ext cx="0" cy="0"/>
          <a:chOff x="0" y="0"/>
          <a:chExt cx="0" cy="0"/>
        </a:xfrm>
      </p:grpSpPr>
      <p:pic>
        <p:nvPicPr>
          <p:cNvPr id="5" name="Picture 2" descr="Massachusetts Department of Elementary and Secondary Education"/>
          <p:cNvPicPr>
            <a:picLocks noChangeAspect="1"/>
          </p:cNvPicPr>
          <p:nvPr/>
        </p:nvPicPr>
        <p:blipFill>
          <a:blip r:embed="rId2"/>
          <a:srcRect/>
          <a:stretch>
            <a:fillRect/>
          </a:stretch>
        </p:blipFill>
        <p:spPr bwMode="auto">
          <a:xfrm>
            <a:off x="4800600" y="6019800"/>
            <a:ext cx="2514600" cy="600075"/>
          </a:xfrm>
          <a:prstGeom prst="rect">
            <a:avLst/>
          </a:prstGeom>
          <a:noFill/>
          <a:ln w="9525">
            <a:noFill/>
            <a:miter lim="800000"/>
            <a:headEnd/>
            <a:tailEnd/>
          </a:ln>
        </p:spPr>
      </p:pic>
      <p:pic>
        <p:nvPicPr>
          <p:cNvPr id="6" name="Picture 2" descr="Massachusetts Department of Elementary and Secondary Education"/>
          <p:cNvPicPr>
            <a:picLocks noChangeAspect="1"/>
          </p:cNvPicPr>
          <p:nvPr/>
        </p:nvPicPr>
        <p:blipFill>
          <a:blip r:embed="rId2"/>
          <a:srcRect/>
          <a:stretch>
            <a:fillRect/>
          </a:stretch>
        </p:blipFill>
        <p:spPr bwMode="auto">
          <a:xfrm>
            <a:off x="4800600" y="6019800"/>
            <a:ext cx="2514600" cy="600075"/>
          </a:xfrm>
          <a:prstGeom prst="rect">
            <a:avLst/>
          </a:prstGeom>
          <a:noFill/>
          <a:ln w="9525">
            <a:noFill/>
            <a:miter lim="800000"/>
            <a:headEnd/>
            <a:tailEnd/>
          </a:ln>
        </p:spPr>
      </p:pic>
      <p:pic>
        <p:nvPicPr>
          <p:cNvPr id="7" name="Picture 11" descr="ESE Logo"/>
          <p:cNvPicPr>
            <a:picLocks noChangeAspect="1"/>
          </p:cNvPicPr>
          <p:nvPr/>
        </p:nvPicPr>
        <p:blipFill>
          <a:blip r:embed="rId3">
            <a:lum bright="70000" contrast="-70000"/>
          </a:blip>
          <a:srcRect r="76031"/>
          <a:stretch>
            <a:fillRect/>
          </a:stretch>
        </p:blipFill>
        <p:spPr bwMode="auto">
          <a:xfrm>
            <a:off x="8382000" y="4953000"/>
            <a:ext cx="914400" cy="1905000"/>
          </a:xfrm>
          <a:prstGeom prst="rect">
            <a:avLst/>
          </a:prstGeom>
          <a:noFill/>
          <a:ln w="9525">
            <a:noFill/>
            <a:miter lim="800000"/>
            <a:headEnd/>
            <a:tailEnd/>
          </a:ln>
        </p:spPr>
      </p:pic>
      <p:sp>
        <p:nvSpPr>
          <p:cNvPr id="10" name="Title 1"/>
          <p:cNvSpPr>
            <a:spLocks noGrp="1"/>
          </p:cNvSpPr>
          <p:nvPr>
            <p:ph type="title"/>
          </p:nvPr>
        </p:nvSpPr>
        <p:spPr>
          <a:xfrm>
            <a:off x="685800" y="2209800"/>
            <a:ext cx="6781800" cy="2895600"/>
          </a:xfrm>
        </p:spPr>
        <p:txBody>
          <a:bodyPr anchor="b">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Content Placeholder 12"/>
          <p:cNvSpPr>
            <a:spLocks noGrp="1"/>
          </p:cNvSpPr>
          <p:nvPr>
            <p:ph sz="quarter" idx="10"/>
          </p:nvPr>
        </p:nvSpPr>
        <p:spPr>
          <a:xfrm>
            <a:off x="685800" y="3810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6"/>
          <p:cNvSpPr>
            <a:spLocks noGrp="1"/>
          </p:cNvSpPr>
          <p:nvPr>
            <p:ph type="sldNum" sz="quarter" idx="11"/>
          </p:nvPr>
        </p:nvSpPr>
        <p:spPr>
          <a:xfrm>
            <a:off x="8486775" y="5257800"/>
            <a:ext cx="533400" cy="457200"/>
          </a:xfrm>
          <a:prstGeom prst="rect">
            <a:avLst/>
          </a:prstGeom>
        </p:spPr>
        <p:txBody>
          <a:bodyPr/>
          <a:lstStyle>
            <a:lvl1pPr algn="ctr" fontAlgn="auto">
              <a:spcBef>
                <a:spcPts val="0"/>
              </a:spcBef>
              <a:spcAft>
                <a:spcPts val="0"/>
              </a:spcAft>
              <a:defRPr smtClean="0">
                <a:solidFill>
                  <a:srgbClr val="0D1969"/>
                </a:solidFill>
                <a:latin typeface="Times New Roman"/>
              </a:defRPr>
            </a:lvl1pPr>
          </a:lstStyle>
          <a:p>
            <a:pPr>
              <a:defRPr/>
            </a:pPr>
            <a:fld id="{33344BA1-1043-428E-864E-0DA804804312}" type="slidenum">
              <a:rPr lang="en-US"/>
              <a:pPr>
                <a:defRPr/>
              </a:pPr>
              <a:t>‹#›</a:t>
            </a:fld>
            <a:endParaRPr lang="en-US" dirty="0"/>
          </a:p>
        </p:txBody>
      </p:sp>
    </p:spTree>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Picture on Left Half">
    <p:spTree>
      <p:nvGrpSpPr>
        <p:cNvPr id="1" name=""/>
        <p:cNvGrpSpPr/>
        <p:nvPr/>
      </p:nvGrpSpPr>
      <p:grpSpPr>
        <a:xfrm>
          <a:off x="0" y="0"/>
          <a:ext cx="0" cy="0"/>
          <a:chOff x="0" y="0"/>
          <a:chExt cx="0" cy="0"/>
        </a:xfrm>
      </p:grpSpPr>
      <p:pic>
        <p:nvPicPr>
          <p:cNvPr id="5" name="Picture 10" descr="ESE Logo"/>
          <p:cNvPicPr>
            <a:picLocks noChangeAspect="1"/>
          </p:cNvPicPr>
          <p:nvPr/>
        </p:nvPicPr>
        <p:blipFill>
          <a:blip r:embed="rId2">
            <a:lum bright="70000" contrast="-70000"/>
          </a:blip>
          <a:srcRect r="76031"/>
          <a:stretch>
            <a:fillRect/>
          </a:stretch>
        </p:blipFill>
        <p:spPr bwMode="auto">
          <a:xfrm>
            <a:off x="8534400" y="5105400"/>
            <a:ext cx="914400" cy="1905000"/>
          </a:xfrm>
          <a:prstGeom prst="rect">
            <a:avLst/>
          </a:prstGeom>
          <a:noFill/>
          <a:ln w="9525">
            <a:noFill/>
            <a:miter lim="800000"/>
            <a:headEnd/>
            <a:tailEnd/>
          </a:ln>
        </p:spPr>
      </p:pic>
      <p:sp>
        <p:nvSpPr>
          <p:cNvPr id="6" name="Slide Number Placeholder 6"/>
          <p:cNvSpPr txBox="1">
            <a:spLocks/>
          </p:cNvSpPr>
          <p:nvPr/>
        </p:nvSpPr>
        <p:spPr>
          <a:xfrm>
            <a:off x="8639175" y="5410200"/>
            <a:ext cx="533400" cy="457200"/>
          </a:xfrm>
          <a:prstGeom prst="rect">
            <a:avLst/>
          </a:prstGeom>
        </p:spPr>
        <p:txBody>
          <a:bodyPr anchor="ctr"/>
          <a:lstStyle>
            <a:lvl1pPr algn="ctr">
              <a:defRPr/>
            </a:lvl1pPr>
          </a:lstStyle>
          <a:p>
            <a:pPr fontAlgn="auto">
              <a:spcBef>
                <a:spcPts val="0"/>
              </a:spcBef>
              <a:spcAft>
                <a:spcPts val="0"/>
              </a:spcAft>
              <a:defRPr/>
            </a:pPr>
            <a:fld id="{B8D5EF56-8FF9-4AB2-AE64-5ADF964FA640}" type="slidenum">
              <a:rPr lang="en-US" sz="1600" smtClean="0">
                <a:solidFill>
                  <a:prstClr val="white">
                    <a:lumMod val="65000"/>
                  </a:prstClr>
                </a:solidFill>
                <a:latin typeface="Times New Roman"/>
              </a:rPr>
              <a:pPr fontAlgn="auto">
                <a:spcBef>
                  <a:spcPts val="0"/>
                </a:spcBef>
                <a:spcAft>
                  <a:spcPts val="0"/>
                </a:spcAft>
                <a:defRPr/>
              </a:pPr>
              <a:t>‹#›</a:t>
            </a:fld>
            <a:endParaRPr lang="en-US" sz="1600" dirty="0">
              <a:solidFill>
                <a:prstClr val="white">
                  <a:lumMod val="65000"/>
                </a:prstClr>
              </a:solidFill>
              <a:latin typeface="Times New Roman"/>
            </a:endParaRPr>
          </a:p>
        </p:txBody>
      </p:sp>
      <p:sp>
        <p:nvSpPr>
          <p:cNvPr id="2" name="Title 1"/>
          <p:cNvSpPr>
            <a:spLocks noGrp="1"/>
          </p:cNvSpPr>
          <p:nvPr>
            <p:ph type="title"/>
          </p:nvPr>
        </p:nvSpPr>
        <p:spPr>
          <a:xfrm>
            <a:off x="4648200" y="285750"/>
            <a:ext cx="4191000" cy="1162050"/>
          </a:xfrm>
        </p:spPr>
        <p:txBody>
          <a:bodyPr anchor="b">
            <a:noAutofit/>
          </a:bodyPr>
          <a:lstStyle>
            <a:lvl1pPr algn="l">
              <a:defRPr sz="4400" b="1"/>
            </a:lvl1pPr>
          </a:lstStyle>
          <a:p>
            <a:r>
              <a:rPr lang="en-US" smtClean="0"/>
              <a:t>Click to edit Master title style</a:t>
            </a:r>
            <a:endParaRPr lang="en-US" dirty="0"/>
          </a:p>
        </p:txBody>
      </p:sp>
      <p:sp>
        <p:nvSpPr>
          <p:cNvPr id="3" name="Content Placeholder 2"/>
          <p:cNvSpPr>
            <a:spLocks noGrp="1"/>
          </p:cNvSpPr>
          <p:nvPr>
            <p:ph idx="1"/>
          </p:nvPr>
        </p:nvSpPr>
        <p:spPr>
          <a:xfrm>
            <a:off x="0" y="0"/>
            <a:ext cx="4572000" cy="6858000"/>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a:xfrm>
            <a:off x="4648200" y="1524000"/>
            <a:ext cx="38862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7"/>
          <p:cNvSpPr>
            <a:spLocks noGrp="1"/>
          </p:cNvSpPr>
          <p:nvPr>
            <p:ph type="dt" sz="half" idx="14"/>
          </p:nvPr>
        </p:nvSpPr>
        <p:spPr/>
        <p:txBody>
          <a:bodyPr/>
          <a:lstStyle>
            <a:lvl1pPr>
              <a:defRPr>
                <a:latin typeface="+mn-lt"/>
              </a:defRPr>
            </a:lvl1pPr>
          </a:lstStyle>
          <a:p>
            <a:pPr>
              <a:defRPr/>
            </a:pPr>
            <a:fld id="{55B4B9B7-027C-4935-870E-CABACF7A32A3}" type="datetime1">
              <a:rPr lang="en-US"/>
              <a:pPr>
                <a:defRPr/>
              </a:pPr>
              <a:t>12/5/2013</a:t>
            </a:fld>
            <a:endParaRPr lang="en-US" dirty="0"/>
          </a:p>
        </p:txBody>
      </p:sp>
      <p:sp>
        <p:nvSpPr>
          <p:cNvPr id="8" name="Slide Number Placeholder 8"/>
          <p:cNvSpPr>
            <a:spLocks noGrp="1"/>
          </p:cNvSpPr>
          <p:nvPr>
            <p:ph type="sldNum" sz="quarter" idx="15"/>
          </p:nvPr>
        </p:nvSpPr>
        <p:spPr>
          <a:xfrm>
            <a:off x="8486775" y="5257800"/>
            <a:ext cx="533400" cy="457200"/>
          </a:xfrm>
          <a:prstGeom prst="rect">
            <a:avLst/>
          </a:prstGeom>
        </p:spPr>
        <p:txBody>
          <a:bodyPr/>
          <a:lstStyle>
            <a:lvl1pPr algn="ctr" fontAlgn="auto">
              <a:spcBef>
                <a:spcPts val="0"/>
              </a:spcBef>
              <a:spcAft>
                <a:spcPts val="0"/>
              </a:spcAft>
              <a:defRPr smtClean="0">
                <a:solidFill>
                  <a:srgbClr val="0D1969"/>
                </a:solidFill>
                <a:latin typeface="Times New Roman"/>
              </a:defRPr>
            </a:lvl1pPr>
          </a:lstStyle>
          <a:p>
            <a:pPr>
              <a:defRPr/>
            </a:pPr>
            <a:fld id="{3D7A9613-8385-46A6-8518-6C9D77882D19}" type="slidenum">
              <a:rPr lang="en-US"/>
              <a:pPr>
                <a:defRPr/>
              </a:pPr>
              <a:t>‹#›</a:t>
            </a:fld>
            <a:endParaRPr lang="en-US" dirty="0"/>
          </a:p>
        </p:txBody>
      </p:sp>
      <p:sp>
        <p:nvSpPr>
          <p:cNvPr id="9" name="Footer Placeholder 9"/>
          <p:cNvSpPr>
            <a:spLocks noGrp="1"/>
          </p:cNvSpPr>
          <p:nvPr>
            <p:ph type="ftr" sz="quarter" idx="16"/>
          </p:nvPr>
        </p:nvSpPr>
        <p:spPr/>
        <p:txBody>
          <a:bodyPr/>
          <a:lstStyle>
            <a:lvl1pPr>
              <a:defRPr sz="1100" dirty="0" smtClean="0">
                <a:latin typeface="+mn-lt"/>
              </a:defRPr>
            </a:lvl1pPr>
          </a:lstStyle>
          <a:p>
            <a:pPr>
              <a:defRPr/>
            </a:pPr>
            <a:r>
              <a:rPr lang="en-US"/>
              <a:t>Massachusetts Department of Elementary and Secondary Education</a:t>
            </a:r>
            <a:endParaRPr lang="en-US"/>
          </a:p>
        </p:txBody>
      </p:sp>
    </p:spTree>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_Section Header with Picture">
    <p:spTree>
      <p:nvGrpSpPr>
        <p:cNvPr id="1" name=""/>
        <p:cNvGrpSpPr/>
        <p:nvPr/>
      </p:nvGrpSpPr>
      <p:grpSpPr>
        <a:xfrm>
          <a:off x="0" y="0"/>
          <a:ext cx="0" cy="0"/>
          <a:chOff x="0" y="0"/>
          <a:chExt cx="0" cy="0"/>
        </a:xfrm>
      </p:grpSpPr>
      <p:pic>
        <p:nvPicPr>
          <p:cNvPr id="5" name="Picture 2" descr="Massachusetts Department of Elementary and Secondary Education"/>
          <p:cNvPicPr>
            <a:picLocks noChangeAspect="1"/>
          </p:cNvPicPr>
          <p:nvPr/>
        </p:nvPicPr>
        <p:blipFill>
          <a:blip r:embed="rId2"/>
          <a:srcRect/>
          <a:stretch>
            <a:fillRect/>
          </a:stretch>
        </p:blipFill>
        <p:spPr bwMode="auto">
          <a:xfrm>
            <a:off x="4800600" y="6019800"/>
            <a:ext cx="2514600" cy="600075"/>
          </a:xfrm>
          <a:prstGeom prst="rect">
            <a:avLst/>
          </a:prstGeom>
          <a:noFill/>
          <a:ln w="9525">
            <a:noFill/>
            <a:miter lim="800000"/>
            <a:headEnd/>
            <a:tailEnd/>
          </a:ln>
        </p:spPr>
      </p:pic>
      <p:sp>
        <p:nvSpPr>
          <p:cNvPr id="10" name="Title 1"/>
          <p:cNvSpPr>
            <a:spLocks noGrp="1"/>
          </p:cNvSpPr>
          <p:nvPr>
            <p:ph type="title"/>
          </p:nvPr>
        </p:nvSpPr>
        <p:spPr>
          <a:xfrm>
            <a:off x="685800" y="2209800"/>
            <a:ext cx="6781800" cy="2895600"/>
          </a:xfrm>
        </p:spPr>
        <p:txBody>
          <a:bodyPr anchor="b">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Content Placeholder 12"/>
          <p:cNvSpPr>
            <a:spLocks noGrp="1"/>
          </p:cNvSpPr>
          <p:nvPr>
            <p:ph sz="quarter" idx="10"/>
          </p:nvPr>
        </p:nvSpPr>
        <p:spPr>
          <a:xfrm>
            <a:off x="685800" y="381000"/>
            <a:ext cx="6781800" cy="2286000"/>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_Picture on Left Half">
    <p:spTree>
      <p:nvGrpSpPr>
        <p:cNvPr id="1" name=""/>
        <p:cNvGrpSpPr/>
        <p:nvPr/>
      </p:nvGrpSpPr>
      <p:grpSpPr>
        <a:xfrm>
          <a:off x="0" y="0"/>
          <a:ext cx="0" cy="0"/>
          <a:chOff x="0" y="0"/>
          <a:chExt cx="0" cy="0"/>
        </a:xfrm>
      </p:grpSpPr>
      <p:pic>
        <p:nvPicPr>
          <p:cNvPr id="5" name="Picture 7" descr="ESE Logo"/>
          <p:cNvPicPr>
            <a:picLocks noChangeAspect="1"/>
          </p:cNvPicPr>
          <p:nvPr/>
        </p:nvPicPr>
        <p:blipFill>
          <a:blip r:embed="rId2">
            <a:lum bright="70000" contrast="-70000"/>
          </a:blip>
          <a:srcRect r="76031"/>
          <a:stretch>
            <a:fillRect/>
          </a:stretch>
        </p:blipFill>
        <p:spPr bwMode="auto">
          <a:xfrm>
            <a:off x="8534400" y="5105400"/>
            <a:ext cx="914400" cy="1905000"/>
          </a:xfrm>
          <a:prstGeom prst="rect">
            <a:avLst/>
          </a:prstGeom>
          <a:noFill/>
          <a:ln w="9525">
            <a:noFill/>
            <a:miter lim="800000"/>
            <a:headEnd/>
            <a:tailEnd/>
          </a:ln>
        </p:spPr>
      </p:pic>
      <p:sp>
        <p:nvSpPr>
          <p:cNvPr id="6" name="Slide Number Placeholder 6"/>
          <p:cNvSpPr txBox="1">
            <a:spLocks/>
          </p:cNvSpPr>
          <p:nvPr/>
        </p:nvSpPr>
        <p:spPr>
          <a:xfrm>
            <a:off x="8639175" y="5410200"/>
            <a:ext cx="533400" cy="457200"/>
          </a:xfrm>
          <a:prstGeom prst="rect">
            <a:avLst/>
          </a:prstGeom>
        </p:spPr>
        <p:txBody>
          <a:bodyPr anchor="ctr"/>
          <a:lstStyle>
            <a:lvl1pPr algn="ctr">
              <a:defRPr/>
            </a:lvl1pPr>
          </a:lstStyle>
          <a:p>
            <a:pPr fontAlgn="auto">
              <a:spcBef>
                <a:spcPts val="0"/>
              </a:spcBef>
              <a:spcAft>
                <a:spcPts val="0"/>
              </a:spcAft>
              <a:defRPr/>
            </a:pPr>
            <a:fld id="{AF5E2800-2C9E-451E-B8CF-B3756338029C}" type="slidenum">
              <a:rPr lang="en-US" sz="1600" smtClean="0">
                <a:solidFill>
                  <a:prstClr val="white">
                    <a:lumMod val="65000"/>
                  </a:prstClr>
                </a:solidFill>
                <a:latin typeface="Times New Roman"/>
              </a:rPr>
              <a:pPr fontAlgn="auto">
                <a:spcBef>
                  <a:spcPts val="0"/>
                </a:spcBef>
                <a:spcAft>
                  <a:spcPts val="0"/>
                </a:spcAft>
                <a:defRPr/>
              </a:pPr>
              <a:t>‹#›</a:t>
            </a:fld>
            <a:endParaRPr lang="en-US" sz="1600" dirty="0">
              <a:solidFill>
                <a:prstClr val="white">
                  <a:lumMod val="65000"/>
                </a:prstClr>
              </a:solidFill>
              <a:latin typeface="Times New Roman"/>
            </a:endParaRPr>
          </a:p>
        </p:txBody>
      </p:sp>
      <p:sp>
        <p:nvSpPr>
          <p:cNvPr id="2" name="Title 1"/>
          <p:cNvSpPr>
            <a:spLocks noGrp="1"/>
          </p:cNvSpPr>
          <p:nvPr>
            <p:ph type="title"/>
          </p:nvPr>
        </p:nvSpPr>
        <p:spPr>
          <a:xfrm>
            <a:off x="4648200" y="285750"/>
            <a:ext cx="4191000" cy="1162050"/>
          </a:xfrm>
        </p:spPr>
        <p:txBody>
          <a:bodyPr anchor="b">
            <a:noAutofit/>
          </a:bodyPr>
          <a:lstStyle>
            <a:lvl1pPr algn="l">
              <a:defRPr sz="4400" b="1"/>
            </a:lvl1pPr>
          </a:lstStyle>
          <a:p>
            <a:r>
              <a:rPr lang="en-US" smtClean="0"/>
              <a:t>Click to edit Master title style</a:t>
            </a:r>
            <a:endParaRPr lang="en-US" dirty="0"/>
          </a:p>
        </p:txBody>
      </p:sp>
      <p:sp>
        <p:nvSpPr>
          <p:cNvPr id="3" name="Content Placeholder 2"/>
          <p:cNvSpPr>
            <a:spLocks noGrp="1"/>
          </p:cNvSpPr>
          <p:nvPr>
            <p:ph idx="1"/>
          </p:nvPr>
        </p:nvSpPr>
        <p:spPr>
          <a:xfrm>
            <a:off x="0" y="0"/>
            <a:ext cx="4572000" cy="6858000"/>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a:xfrm>
            <a:off x="4648200" y="1524000"/>
            <a:ext cx="3886200" cy="4724400"/>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7"/>
          <p:cNvSpPr>
            <a:spLocks noGrp="1"/>
          </p:cNvSpPr>
          <p:nvPr>
            <p:ph type="dt" sz="half" idx="14"/>
          </p:nvPr>
        </p:nvSpPr>
        <p:spPr/>
        <p:txBody>
          <a:bodyPr/>
          <a:lstStyle>
            <a:lvl1pPr>
              <a:defRPr smtClean="0">
                <a:latin typeface="+mn-lt"/>
              </a:defRPr>
            </a:lvl1pPr>
          </a:lstStyle>
          <a:p>
            <a:pPr>
              <a:defRPr/>
            </a:pPr>
            <a:fld id="{198422F9-5B38-4B4A-BC9A-E84053AFC600}" type="datetime1">
              <a:rPr lang="en-US"/>
              <a:pPr>
                <a:defRPr/>
              </a:pPr>
              <a:t>12/5/2013</a:t>
            </a:fld>
            <a:endParaRPr lang="en-US" dirty="0"/>
          </a:p>
        </p:txBody>
      </p:sp>
      <p:sp>
        <p:nvSpPr>
          <p:cNvPr id="8" name="Slide Number Placeholder 8"/>
          <p:cNvSpPr>
            <a:spLocks noGrp="1"/>
          </p:cNvSpPr>
          <p:nvPr>
            <p:ph type="sldNum" sz="quarter" idx="15"/>
          </p:nvPr>
        </p:nvSpPr>
        <p:spPr>
          <a:xfrm>
            <a:off x="8486775" y="5257800"/>
            <a:ext cx="533400" cy="457200"/>
          </a:xfrm>
          <a:prstGeom prst="rect">
            <a:avLst/>
          </a:prstGeom>
        </p:spPr>
        <p:txBody>
          <a:bodyPr/>
          <a:lstStyle>
            <a:lvl1pPr algn="ctr" fontAlgn="auto">
              <a:spcBef>
                <a:spcPts val="0"/>
              </a:spcBef>
              <a:spcAft>
                <a:spcPts val="0"/>
              </a:spcAft>
              <a:defRPr>
                <a:solidFill>
                  <a:srgbClr val="0D1969"/>
                </a:solidFill>
                <a:latin typeface="Times New Roman"/>
              </a:defRPr>
            </a:lvl1pPr>
          </a:lstStyle>
          <a:p>
            <a:pPr>
              <a:defRPr/>
            </a:pPr>
            <a:fld id="{118293FF-8704-41D3-BB90-BF6DEEEACB40}" type="slidenum">
              <a:rPr lang="en-US"/>
              <a:pPr>
                <a:defRPr/>
              </a:pPr>
              <a:t>‹#›</a:t>
            </a:fld>
            <a:endParaRPr lang="en-US" dirty="0"/>
          </a:p>
        </p:txBody>
      </p:sp>
      <p:sp>
        <p:nvSpPr>
          <p:cNvPr id="9" name="Footer Placeholder 9"/>
          <p:cNvSpPr>
            <a:spLocks noGrp="1"/>
          </p:cNvSpPr>
          <p:nvPr>
            <p:ph type="ftr" sz="quarter" idx="16"/>
          </p:nvPr>
        </p:nvSpPr>
        <p:spPr/>
        <p:txBody>
          <a:bodyPr/>
          <a:lstStyle>
            <a:lvl1pPr>
              <a:defRPr sz="1100" dirty="0">
                <a:latin typeface="+mn-lt"/>
              </a:defRPr>
            </a:lvl1pPr>
          </a:lstStyle>
          <a:p>
            <a:pPr>
              <a:defRPr/>
            </a:pPr>
            <a:r>
              <a:rPr lang="en-US"/>
              <a:t>Massachusetts Department of Elementary and Secondary Education</a:t>
            </a:r>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4" name="Picture 2" descr="Master-Logo_sans starguy 695x338_color.jpg"/>
          <p:cNvPicPr>
            <a:picLocks noChangeAspect="1"/>
          </p:cNvPicPr>
          <p:nvPr/>
        </p:nvPicPr>
        <p:blipFill>
          <a:blip r:embed="rId2"/>
          <a:srcRect/>
          <a:stretch>
            <a:fillRect/>
          </a:stretch>
        </p:blipFill>
        <p:spPr bwMode="auto">
          <a:xfrm>
            <a:off x="4800600" y="6019800"/>
            <a:ext cx="2514600" cy="600075"/>
          </a:xfrm>
          <a:prstGeom prst="rect">
            <a:avLst/>
          </a:prstGeom>
          <a:noFill/>
          <a:ln w="9525">
            <a:noFill/>
            <a:miter lim="800000"/>
            <a:headEnd/>
            <a:tailEnd/>
          </a:ln>
        </p:spPr>
      </p:pic>
      <p:pic>
        <p:nvPicPr>
          <p:cNvPr id="5" name="Picture 2" descr="Massachusetts Department of Elementary and Secondary Education"/>
          <p:cNvPicPr>
            <a:picLocks noChangeAspect="1"/>
          </p:cNvPicPr>
          <p:nvPr/>
        </p:nvPicPr>
        <p:blipFill>
          <a:blip r:embed="rId2"/>
          <a:srcRect/>
          <a:stretch>
            <a:fillRect/>
          </a:stretch>
        </p:blipFill>
        <p:spPr bwMode="auto">
          <a:xfrm>
            <a:off x="4800600" y="6019800"/>
            <a:ext cx="2514600" cy="600075"/>
          </a:xfrm>
          <a:prstGeom prst="rect">
            <a:avLst/>
          </a:prstGeom>
          <a:noFill/>
          <a:ln w="9525">
            <a:noFill/>
            <a:miter lim="800000"/>
            <a:headEnd/>
            <a:tailEnd/>
          </a:ln>
        </p:spPr>
      </p:pic>
      <p:pic>
        <p:nvPicPr>
          <p:cNvPr id="6" name="Picture 2" descr="Massachusetts Department of Elementary and Secondary Education"/>
          <p:cNvPicPr>
            <a:picLocks noChangeAspect="1"/>
          </p:cNvPicPr>
          <p:nvPr/>
        </p:nvPicPr>
        <p:blipFill>
          <a:blip r:embed="rId2"/>
          <a:srcRect/>
          <a:stretch>
            <a:fillRect/>
          </a:stretch>
        </p:blipFill>
        <p:spPr bwMode="auto">
          <a:xfrm>
            <a:off x="4800600" y="6019800"/>
            <a:ext cx="2514600" cy="600075"/>
          </a:xfrm>
          <a:prstGeom prst="rect">
            <a:avLst/>
          </a:prstGeom>
          <a:noFill/>
          <a:ln w="9525">
            <a:noFill/>
            <a:miter lim="800000"/>
            <a:headEnd/>
            <a:tailEnd/>
          </a:ln>
        </p:spPr>
      </p:pic>
      <p:pic>
        <p:nvPicPr>
          <p:cNvPr id="7" name="Picture 2" descr="Master-Logo_sans starguy 695x338_color.jpg"/>
          <p:cNvPicPr>
            <a:picLocks noChangeAspect="1"/>
          </p:cNvPicPr>
          <p:nvPr/>
        </p:nvPicPr>
        <p:blipFill>
          <a:blip r:embed="rId2"/>
          <a:srcRect/>
          <a:stretch>
            <a:fillRect/>
          </a:stretch>
        </p:blipFill>
        <p:spPr bwMode="auto">
          <a:xfrm>
            <a:off x="4800600" y="6019800"/>
            <a:ext cx="2514600" cy="600075"/>
          </a:xfrm>
          <a:prstGeom prst="rect">
            <a:avLst/>
          </a:prstGeom>
          <a:noFill/>
          <a:ln w="9525">
            <a:noFill/>
            <a:miter lim="800000"/>
            <a:headEnd/>
            <a:tailEnd/>
          </a:ln>
        </p:spPr>
      </p:pic>
      <p:pic>
        <p:nvPicPr>
          <p:cNvPr id="8" name="Picture 12" descr="ESE Logo"/>
          <p:cNvPicPr>
            <a:picLocks noChangeAspect="1"/>
          </p:cNvPicPr>
          <p:nvPr/>
        </p:nvPicPr>
        <p:blipFill>
          <a:blip r:embed="rId3">
            <a:lum bright="70000" contrast="-70000"/>
          </a:blip>
          <a:srcRect r="76031"/>
          <a:stretch>
            <a:fillRect/>
          </a:stretch>
        </p:blipFill>
        <p:spPr bwMode="auto">
          <a:xfrm>
            <a:off x="8382000" y="4953000"/>
            <a:ext cx="914400" cy="1905000"/>
          </a:xfrm>
          <a:prstGeom prst="rect">
            <a:avLst/>
          </a:prstGeom>
          <a:noFill/>
          <a:ln w="9525">
            <a:noFill/>
            <a:miter lim="800000"/>
            <a:headEnd/>
            <a:tailEnd/>
          </a:ln>
        </p:spPr>
      </p:pic>
      <p:pic>
        <p:nvPicPr>
          <p:cNvPr id="9" name="Picture 2" descr="Master-Logo_sans starguy 695x338_color.jpg"/>
          <p:cNvPicPr>
            <a:picLocks noChangeAspect="1"/>
          </p:cNvPicPr>
          <p:nvPr userDrawn="1"/>
        </p:nvPicPr>
        <p:blipFill>
          <a:blip r:embed="rId2"/>
          <a:srcRect/>
          <a:stretch>
            <a:fillRect/>
          </a:stretch>
        </p:blipFill>
        <p:spPr bwMode="auto">
          <a:xfrm>
            <a:off x="4800600" y="6019800"/>
            <a:ext cx="2514600" cy="600075"/>
          </a:xfrm>
          <a:prstGeom prst="rect">
            <a:avLst/>
          </a:prstGeom>
          <a:noFill/>
          <a:ln w="9525">
            <a:noFill/>
            <a:miter lim="800000"/>
            <a:headEnd/>
            <a:tailEnd/>
          </a:ln>
        </p:spPr>
      </p:pic>
      <p:sp>
        <p:nvSpPr>
          <p:cNvPr id="10" name="Title 1"/>
          <p:cNvSpPr>
            <a:spLocks noGrp="1"/>
          </p:cNvSpPr>
          <p:nvPr>
            <p:ph type="title"/>
          </p:nvPr>
        </p:nvSpPr>
        <p:spPr>
          <a:xfrm>
            <a:off x="685800" y="2209800"/>
            <a:ext cx="6781800" cy="2895600"/>
          </a:xfrm>
        </p:spPr>
        <p:txBody>
          <a:bodyPr anchor="b">
            <a:noAutofit/>
          </a:bodyPr>
          <a:lstStyle>
            <a:lvl1pPr algn="l" defTabSz="914400" rtl="0" eaLnBrk="1" latinLnBrk="0" hangingPunct="1">
              <a:spcBef>
                <a:spcPct val="0"/>
              </a:spcBef>
              <a:buNone/>
              <a:defRPr lang="en-US" sz="4800" kern="1200" dirty="0">
                <a:ln>
                  <a:solidFill>
                    <a:schemeClr val="accent1"/>
                  </a:solidFill>
                </a:ln>
                <a:solidFill>
                  <a:schemeClr val="accent2">
                    <a:lumMod val="60000"/>
                    <a:lumOff val="40000"/>
                  </a:schemeClr>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Slide Number Placeholder 6"/>
          <p:cNvSpPr>
            <a:spLocks noGrp="1"/>
          </p:cNvSpPr>
          <p:nvPr>
            <p:ph type="sldNum" sz="quarter" idx="10"/>
          </p:nvPr>
        </p:nvSpPr>
        <p:spPr>
          <a:xfrm>
            <a:off x="8486775" y="5257800"/>
            <a:ext cx="533400" cy="457200"/>
          </a:xfrm>
          <a:prstGeom prst="rect">
            <a:avLst/>
          </a:prstGeom>
        </p:spPr>
        <p:txBody>
          <a:bodyPr/>
          <a:lstStyle>
            <a:lvl1pPr algn="ctr" fontAlgn="auto">
              <a:spcBef>
                <a:spcPts val="0"/>
              </a:spcBef>
              <a:spcAft>
                <a:spcPts val="0"/>
              </a:spcAft>
              <a:defRPr smtClean="0">
                <a:latin typeface="+mn-lt"/>
              </a:defRPr>
            </a:lvl1pPr>
          </a:lstStyle>
          <a:p>
            <a:pPr>
              <a:defRPr/>
            </a:pPr>
            <a:fld id="{729D04AC-BD62-4F0A-8173-FD2132CA9898}" type="slidenum">
              <a:rPr lang="en-US"/>
              <a:pPr>
                <a:defRPr/>
              </a:pPr>
              <a:t>‹#›</a:t>
            </a:fld>
            <a:endParaRPr lang="en-US"/>
          </a:p>
        </p:txBody>
      </p:sp>
    </p:spTree>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_Section Header with Picture">
    <p:spTree>
      <p:nvGrpSpPr>
        <p:cNvPr id="1" name=""/>
        <p:cNvGrpSpPr/>
        <p:nvPr/>
      </p:nvGrpSpPr>
      <p:grpSpPr>
        <a:xfrm>
          <a:off x="0" y="0"/>
          <a:ext cx="0" cy="0"/>
          <a:chOff x="0" y="0"/>
          <a:chExt cx="0" cy="0"/>
        </a:xfrm>
      </p:grpSpPr>
      <p:pic>
        <p:nvPicPr>
          <p:cNvPr id="5" name="Picture 7" descr="ESE Logo"/>
          <p:cNvPicPr>
            <a:picLocks noChangeAspect="1"/>
          </p:cNvPicPr>
          <p:nvPr/>
        </p:nvPicPr>
        <p:blipFill>
          <a:blip r:embed="rId2">
            <a:lum bright="20000"/>
          </a:blip>
          <a:srcRect t="-1144" r="79430" b="6541"/>
          <a:stretch>
            <a:fillRect/>
          </a:stretch>
        </p:blipFill>
        <p:spPr bwMode="auto">
          <a:xfrm>
            <a:off x="6894513" y="1828800"/>
            <a:ext cx="2249487" cy="5029200"/>
          </a:xfrm>
          <a:prstGeom prst="rect">
            <a:avLst/>
          </a:prstGeom>
          <a:noFill/>
          <a:ln w="9525">
            <a:noFill/>
            <a:miter lim="800000"/>
            <a:headEnd/>
            <a:tailEnd/>
          </a:ln>
        </p:spPr>
      </p:pic>
      <p:pic>
        <p:nvPicPr>
          <p:cNvPr id="6" name="Picture 2" descr="Master-Logo_sans starguy 695x338_color.jpg"/>
          <p:cNvPicPr>
            <a:picLocks noChangeAspect="1"/>
          </p:cNvPicPr>
          <p:nvPr/>
        </p:nvPicPr>
        <p:blipFill>
          <a:blip r:embed="rId3"/>
          <a:srcRect/>
          <a:stretch>
            <a:fillRect/>
          </a:stretch>
        </p:blipFill>
        <p:spPr bwMode="auto">
          <a:xfrm>
            <a:off x="4800600" y="6019800"/>
            <a:ext cx="2514600" cy="600075"/>
          </a:xfrm>
          <a:prstGeom prst="rect">
            <a:avLst/>
          </a:prstGeom>
          <a:noFill/>
          <a:ln w="9525">
            <a:noFill/>
            <a:miter lim="800000"/>
            <a:headEnd/>
            <a:tailEnd/>
          </a:ln>
        </p:spPr>
      </p:pic>
      <p:sp>
        <p:nvSpPr>
          <p:cNvPr id="10" name="Title 1"/>
          <p:cNvSpPr>
            <a:spLocks noGrp="1"/>
          </p:cNvSpPr>
          <p:nvPr>
            <p:ph type="title"/>
          </p:nvPr>
        </p:nvSpPr>
        <p:spPr>
          <a:xfrm>
            <a:off x="685800" y="2209800"/>
            <a:ext cx="6781800" cy="2895600"/>
          </a:xfrm>
        </p:spPr>
        <p:txBody>
          <a:bodyPr anchor="b">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Content Placeholder 12"/>
          <p:cNvSpPr>
            <a:spLocks noGrp="1"/>
          </p:cNvSpPr>
          <p:nvPr>
            <p:ph sz="quarter" idx="10"/>
          </p:nvPr>
        </p:nvSpPr>
        <p:spPr>
          <a:xfrm>
            <a:off x="685800" y="3810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_Picture on Left Half">
    <p:spTree>
      <p:nvGrpSpPr>
        <p:cNvPr id="1" name=""/>
        <p:cNvGrpSpPr/>
        <p:nvPr/>
      </p:nvGrpSpPr>
      <p:grpSpPr>
        <a:xfrm>
          <a:off x="0" y="0"/>
          <a:ext cx="0" cy="0"/>
          <a:chOff x="0" y="0"/>
          <a:chExt cx="0" cy="0"/>
        </a:xfrm>
      </p:grpSpPr>
      <p:sp>
        <p:nvSpPr>
          <p:cNvPr id="2" name="Title 1"/>
          <p:cNvSpPr>
            <a:spLocks noGrp="1"/>
          </p:cNvSpPr>
          <p:nvPr>
            <p:ph type="title"/>
          </p:nvPr>
        </p:nvSpPr>
        <p:spPr>
          <a:xfrm>
            <a:off x="4648200" y="285750"/>
            <a:ext cx="4191000" cy="1162050"/>
          </a:xfrm>
        </p:spPr>
        <p:txBody>
          <a:bodyPr anchor="b">
            <a:noAutofit/>
          </a:bodyPr>
          <a:lstStyle>
            <a:lvl1pPr algn="l">
              <a:defRPr sz="4400" b="1"/>
            </a:lvl1pPr>
          </a:lstStyle>
          <a:p>
            <a:r>
              <a:rPr lang="en-US" smtClean="0"/>
              <a:t>Click to edit Master title style</a:t>
            </a:r>
            <a:endParaRPr lang="en-US" dirty="0"/>
          </a:p>
        </p:txBody>
      </p:sp>
      <p:sp>
        <p:nvSpPr>
          <p:cNvPr id="3" name="Content Placeholder 2"/>
          <p:cNvSpPr>
            <a:spLocks noGrp="1"/>
          </p:cNvSpPr>
          <p:nvPr>
            <p:ph idx="1"/>
          </p:nvPr>
        </p:nvSpPr>
        <p:spPr>
          <a:xfrm>
            <a:off x="0" y="0"/>
            <a:ext cx="4572000" cy="6858000"/>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a:xfrm>
            <a:off x="4648200" y="1524000"/>
            <a:ext cx="38862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7"/>
          <p:cNvSpPr>
            <a:spLocks noGrp="1"/>
          </p:cNvSpPr>
          <p:nvPr>
            <p:ph type="dt" sz="half" idx="14"/>
          </p:nvPr>
        </p:nvSpPr>
        <p:spPr/>
        <p:txBody>
          <a:bodyPr/>
          <a:lstStyle>
            <a:lvl1pPr>
              <a:defRPr>
                <a:latin typeface="+mn-lt"/>
              </a:defRPr>
            </a:lvl1pPr>
          </a:lstStyle>
          <a:p>
            <a:pPr>
              <a:defRPr/>
            </a:pPr>
            <a:fld id="{CC91D677-1BC5-4534-8C62-ED4B64C5C6A2}" type="datetime1">
              <a:rPr lang="en-US"/>
              <a:pPr>
                <a:defRPr/>
              </a:pPr>
              <a:t>12/5/2013</a:t>
            </a:fld>
            <a:endParaRPr lang="en-US" dirty="0"/>
          </a:p>
        </p:txBody>
      </p:sp>
      <p:sp>
        <p:nvSpPr>
          <p:cNvPr id="6" name="Slide Number Placeholder 8"/>
          <p:cNvSpPr>
            <a:spLocks noGrp="1"/>
          </p:cNvSpPr>
          <p:nvPr>
            <p:ph type="sldNum" sz="quarter" idx="15"/>
          </p:nvPr>
        </p:nvSpPr>
        <p:spPr>
          <a:xfrm>
            <a:off x="8486775" y="5257800"/>
            <a:ext cx="533400" cy="457200"/>
          </a:xfrm>
          <a:prstGeom prst="rect">
            <a:avLst/>
          </a:prstGeom>
        </p:spPr>
        <p:txBody>
          <a:bodyPr/>
          <a:lstStyle>
            <a:lvl1pPr algn="ctr" fontAlgn="auto">
              <a:spcBef>
                <a:spcPts val="0"/>
              </a:spcBef>
              <a:spcAft>
                <a:spcPts val="0"/>
              </a:spcAft>
              <a:defRPr smtClean="0">
                <a:solidFill>
                  <a:srgbClr val="0D1969"/>
                </a:solidFill>
                <a:latin typeface="Times New Roman"/>
              </a:defRPr>
            </a:lvl1pPr>
          </a:lstStyle>
          <a:p>
            <a:pPr>
              <a:defRPr/>
            </a:pPr>
            <a:fld id="{E3603296-F51E-4BB9-93CE-C642415B6404}" type="slidenum">
              <a:rPr lang="en-US"/>
              <a:pPr>
                <a:defRPr/>
              </a:pPr>
              <a:t>‹#›</a:t>
            </a:fld>
            <a:endParaRPr lang="en-US" dirty="0"/>
          </a:p>
        </p:txBody>
      </p:sp>
      <p:sp>
        <p:nvSpPr>
          <p:cNvPr id="7" name="Footer Placeholder 9"/>
          <p:cNvSpPr>
            <a:spLocks noGrp="1"/>
          </p:cNvSpPr>
          <p:nvPr>
            <p:ph type="ftr" sz="quarter" idx="16"/>
          </p:nvPr>
        </p:nvSpPr>
        <p:spPr/>
        <p:txBody>
          <a:bodyPr/>
          <a:lstStyle>
            <a:lvl1pPr>
              <a:defRPr sz="1100" dirty="0" smtClean="0">
                <a:latin typeface="+mn-lt"/>
              </a:defRPr>
            </a:lvl1pPr>
          </a:lstStyle>
          <a:p>
            <a:pPr>
              <a:defRPr/>
            </a:pPr>
            <a:r>
              <a:rPr lang="en-US"/>
              <a:t>Massachusetts Department of Elementary and Secondary Education</a:t>
            </a:r>
            <a:endParaRPr lang="en-US"/>
          </a:p>
        </p:txBody>
      </p:sp>
    </p:spTree>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lstStyle>
            <a:lvl1pPr marL="168524" indent="0" algn="l">
              <a:defRPr sz="2800"/>
            </a:lvl1p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8486775" y="5257800"/>
            <a:ext cx="533400" cy="457200"/>
          </a:xfrm>
          <a:prstGeom prst="rect">
            <a:avLst/>
          </a:prstGeom>
        </p:spPr>
        <p:txBody>
          <a:bodyPr/>
          <a:lstStyle>
            <a:lvl1pPr fontAlgn="auto">
              <a:spcBef>
                <a:spcPts val="0"/>
              </a:spcBef>
              <a:spcAft>
                <a:spcPts val="0"/>
              </a:spcAft>
              <a:defRPr>
                <a:solidFill>
                  <a:srgbClr val="0D1969"/>
                </a:solidFill>
                <a:latin typeface="Times New Roman"/>
              </a:defRPr>
            </a:lvl1pPr>
          </a:lstStyle>
          <a:p>
            <a:pPr>
              <a:defRPr/>
            </a:pPr>
            <a:fld id="{C44EA012-6A80-4800-966B-4FA80ED61E8E}" type="slidenum">
              <a:rPr lang="en-US"/>
              <a:pPr>
                <a:defRPr/>
              </a:pPr>
              <a:t>‹#›</a:t>
            </a:fld>
            <a:endParaRPr lang="en-US" dirty="0"/>
          </a:p>
        </p:txBody>
      </p:sp>
    </p:spTree>
  </p:cSld>
  <p:clrMapOvr>
    <a:masterClrMapping/>
  </p:clrMapOvr>
  <p:timing>
    <p:tnLst>
      <p:par>
        <p:cTn id="1" dur="indefinite" restart="never" nodeType="tmRoot"/>
      </p:par>
    </p:tnLst>
  </p:timing>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ection Header with Picture">
    <p:spTree>
      <p:nvGrpSpPr>
        <p:cNvPr id="1" name=""/>
        <p:cNvGrpSpPr/>
        <p:nvPr/>
      </p:nvGrpSpPr>
      <p:grpSpPr>
        <a:xfrm>
          <a:off x="0" y="0"/>
          <a:ext cx="0" cy="0"/>
          <a:chOff x="0" y="0"/>
          <a:chExt cx="0" cy="0"/>
        </a:xfrm>
      </p:grpSpPr>
      <p:pic>
        <p:nvPicPr>
          <p:cNvPr id="5" name="Picture 7" descr="ESE Logo"/>
          <p:cNvPicPr>
            <a:picLocks noChangeAspect="1"/>
          </p:cNvPicPr>
          <p:nvPr/>
        </p:nvPicPr>
        <p:blipFill>
          <a:blip r:embed="rId2">
            <a:lum bright="20000"/>
          </a:blip>
          <a:srcRect t="-1144" r="79430" b="6541"/>
          <a:stretch>
            <a:fillRect/>
          </a:stretch>
        </p:blipFill>
        <p:spPr bwMode="auto">
          <a:xfrm>
            <a:off x="6894513" y="1828800"/>
            <a:ext cx="2249487" cy="5029200"/>
          </a:xfrm>
          <a:prstGeom prst="rect">
            <a:avLst/>
          </a:prstGeom>
          <a:noFill/>
          <a:ln w="9525">
            <a:noFill/>
            <a:miter lim="800000"/>
            <a:headEnd/>
            <a:tailEnd/>
          </a:ln>
        </p:spPr>
      </p:pic>
      <p:pic>
        <p:nvPicPr>
          <p:cNvPr id="6" name="Picture 2" descr="Master-Logo_sans starguy 695x338_color.jpg"/>
          <p:cNvPicPr>
            <a:picLocks noChangeAspect="1"/>
          </p:cNvPicPr>
          <p:nvPr/>
        </p:nvPicPr>
        <p:blipFill>
          <a:blip r:embed="rId3"/>
          <a:srcRect/>
          <a:stretch>
            <a:fillRect/>
          </a:stretch>
        </p:blipFill>
        <p:spPr bwMode="auto">
          <a:xfrm>
            <a:off x="4800600" y="6019800"/>
            <a:ext cx="2514600" cy="600075"/>
          </a:xfrm>
          <a:prstGeom prst="rect">
            <a:avLst/>
          </a:prstGeom>
          <a:noFill/>
          <a:ln w="9525">
            <a:noFill/>
            <a:miter lim="800000"/>
            <a:headEnd/>
            <a:tailEnd/>
          </a:ln>
        </p:spPr>
      </p:pic>
      <p:sp>
        <p:nvSpPr>
          <p:cNvPr id="10" name="Title 1"/>
          <p:cNvSpPr>
            <a:spLocks noGrp="1"/>
          </p:cNvSpPr>
          <p:nvPr>
            <p:ph type="title"/>
          </p:nvPr>
        </p:nvSpPr>
        <p:spPr>
          <a:xfrm>
            <a:off x="685800" y="2209800"/>
            <a:ext cx="6781800" cy="2895600"/>
          </a:xfrm>
        </p:spPr>
        <p:txBody>
          <a:bodyPr anchor="b">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Content Placeholder 12"/>
          <p:cNvSpPr>
            <a:spLocks noGrp="1"/>
          </p:cNvSpPr>
          <p:nvPr>
            <p:ph sz="quarter" idx="10"/>
          </p:nvPr>
        </p:nvSpPr>
        <p:spPr>
          <a:xfrm>
            <a:off x="685800" y="3810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4_Picture on Left Half">
    <p:spTree>
      <p:nvGrpSpPr>
        <p:cNvPr id="1" name=""/>
        <p:cNvGrpSpPr/>
        <p:nvPr/>
      </p:nvGrpSpPr>
      <p:grpSpPr>
        <a:xfrm>
          <a:off x="0" y="0"/>
          <a:ext cx="0" cy="0"/>
          <a:chOff x="0" y="0"/>
          <a:chExt cx="0" cy="0"/>
        </a:xfrm>
      </p:grpSpPr>
      <p:sp>
        <p:nvSpPr>
          <p:cNvPr id="2" name="Title 1"/>
          <p:cNvSpPr>
            <a:spLocks noGrp="1"/>
          </p:cNvSpPr>
          <p:nvPr>
            <p:ph type="title"/>
          </p:nvPr>
        </p:nvSpPr>
        <p:spPr>
          <a:xfrm>
            <a:off x="4648200" y="285750"/>
            <a:ext cx="4191000" cy="1162050"/>
          </a:xfrm>
        </p:spPr>
        <p:txBody>
          <a:bodyPr anchor="b">
            <a:noAutofit/>
          </a:bodyPr>
          <a:lstStyle>
            <a:lvl1pPr algn="l">
              <a:defRPr sz="4400" b="1"/>
            </a:lvl1pPr>
          </a:lstStyle>
          <a:p>
            <a:r>
              <a:rPr lang="en-US" smtClean="0"/>
              <a:t>Click to edit Master title style</a:t>
            </a:r>
            <a:endParaRPr lang="en-US" dirty="0"/>
          </a:p>
        </p:txBody>
      </p:sp>
      <p:sp>
        <p:nvSpPr>
          <p:cNvPr id="3" name="Content Placeholder 2"/>
          <p:cNvSpPr>
            <a:spLocks noGrp="1"/>
          </p:cNvSpPr>
          <p:nvPr>
            <p:ph idx="1"/>
          </p:nvPr>
        </p:nvSpPr>
        <p:spPr>
          <a:xfrm>
            <a:off x="0" y="0"/>
            <a:ext cx="4572000" cy="6858000"/>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a:xfrm>
            <a:off x="4648200" y="1524000"/>
            <a:ext cx="38862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7"/>
          <p:cNvSpPr>
            <a:spLocks noGrp="1"/>
          </p:cNvSpPr>
          <p:nvPr>
            <p:ph type="dt" sz="half" idx="14"/>
          </p:nvPr>
        </p:nvSpPr>
        <p:spPr/>
        <p:txBody>
          <a:bodyPr/>
          <a:lstStyle>
            <a:lvl1pPr>
              <a:defRPr>
                <a:latin typeface="+mn-lt"/>
              </a:defRPr>
            </a:lvl1pPr>
          </a:lstStyle>
          <a:p>
            <a:pPr>
              <a:defRPr/>
            </a:pPr>
            <a:fld id="{15D8C460-36D5-4875-BA08-A8B9B18DCEA3}" type="datetime1">
              <a:rPr lang="en-US"/>
              <a:pPr>
                <a:defRPr/>
              </a:pPr>
              <a:t>12/5/2013</a:t>
            </a:fld>
            <a:endParaRPr lang="en-US" dirty="0"/>
          </a:p>
        </p:txBody>
      </p:sp>
      <p:sp>
        <p:nvSpPr>
          <p:cNvPr id="6" name="Slide Number Placeholder 8"/>
          <p:cNvSpPr>
            <a:spLocks noGrp="1"/>
          </p:cNvSpPr>
          <p:nvPr>
            <p:ph type="sldNum" sz="quarter" idx="15"/>
          </p:nvPr>
        </p:nvSpPr>
        <p:spPr>
          <a:xfrm>
            <a:off x="8486775" y="5257800"/>
            <a:ext cx="533400" cy="457200"/>
          </a:xfrm>
          <a:prstGeom prst="rect">
            <a:avLst/>
          </a:prstGeom>
        </p:spPr>
        <p:txBody>
          <a:bodyPr/>
          <a:lstStyle>
            <a:lvl1pPr algn="ctr" fontAlgn="auto">
              <a:spcBef>
                <a:spcPts val="0"/>
              </a:spcBef>
              <a:spcAft>
                <a:spcPts val="0"/>
              </a:spcAft>
              <a:defRPr smtClean="0">
                <a:solidFill>
                  <a:srgbClr val="0D1969"/>
                </a:solidFill>
                <a:latin typeface="Times New Roman"/>
              </a:defRPr>
            </a:lvl1pPr>
          </a:lstStyle>
          <a:p>
            <a:pPr>
              <a:defRPr/>
            </a:pPr>
            <a:fld id="{CDFA831D-AE8E-4C6A-AD2A-49F80B2F85DD}" type="slidenum">
              <a:rPr lang="en-US"/>
              <a:pPr>
                <a:defRPr/>
              </a:pPr>
              <a:t>‹#›</a:t>
            </a:fld>
            <a:endParaRPr lang="en-US" dirty="0"/>
          </a:p>
        </p:txBody>
      </p:sp>
      <p:sp>
        <p:nvSpPr>
          <p:cNvPr id="7" name="Footer Placeholder 9"/>
          <p:cNvSpPr>
            <a:spLocks noGrp="1"/>
          </p:cNvSpPr>
          <p:nvPr>
            <p:ph type="ftr" sz="quarter" idx="16"/>
          </p:nvPr>
        </p:nvSpPr>
        <p:spPr/>
        <p:txBody>
          <a:bodyPr/>
          <a:lstStyle>
            <a:lvl1pPr>
              <a:defRPr sz="1100" dirty="0" smtClean="0">
                <a:latin typeface="+mn-lt"/>
              </a:defRPr>
            </a:lvl1pPr>
          </a:lstStyle>
          <a:p>
            <a:pPr>
              <a:defRPr/>
            </a:pPr>
            <a:r>
              <a:rPr lang="en-US"/>
              <a:t>Massachusetts Department of Elementary and Secondary Education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ESE Logo"/>
          <p:cNvPicPr>
            <a:picLocks noChangeAspect="1"/>
          </p:cNvPicPr>
          <p:nvPr/>
        </p:nvPicPr>
        <p:blipFill>
          <a:blip r:embed="rId2">
            <a:lum bright="70000" contrast="-70000"/>
          </a:blip>
          <a:srcRect r="76031"/>
          <a:stretch>
            <a:fillRect/>
          </a:stretch>
        </p:blipFill>
        <p:spPr bwMode="auto">
          <a:xfrm>
            <a:off x="8382000" y="4953000"/>
            <a:ext cx="914400" cy="1905000"/>
          </a:xfrm>
          <a:prstGeom prst="rect">
            <a:avLst/>
          </a:prstGeom>
          <a:noFill/>
          <a:ln w="9525">
            <a:noFill/>
            <a:miter lim="800000"/>
            <a:headEnd/>
            <a:tailEnd/>
          </a:ln>
        </p:spPr>
      </p:pic>
      <p:sp>
        <p:nvSpPr>
          <p:cNvPr id="2" name="Title 1"/>
          <p:cNvSpPr>
            <a:spLocks noGrp="1"/>
          </p:cNvSpPr>
          <p:nvPr>
            <p:ph type="title"/>
          </p:nvPr>
        </p:nvSpPr>
        <p:spPr/>
        <p:txBody>
          <a:bodyPr>
            <a:normAutofit/>
          </a:bodyPr>
          <a:lstStyle>
            <a:lvl1pPr algn="l" defTabSz="914400" rtl="0" eaLnBrk="1" latinLnBrk="0" hangingPunct="1">
              <a:spcBef>
                <a:spcPct val="0"/>
              </a:spcBef>
              <a:buNone/>
              <a:defRPr lang="en-US" sz="4800" kern="1200" dirty="0">
                <a:ln>
                  <a:solidFill>
                    <a:schemeClr val="accent1"/>
                  </a:solidFill>
                </a:ln>
                <a:solidFill>
                  <a:schemeClr val="accent2">
                    <a:lumMod val="60000"/>
                    <a:lumOff val="40000"/>
                  </a:schemeClr>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sz="half" idx="1"/>
          </p:nvPr>
        </p:nvSpPr>
        <p:spPr>
          <a:xfrm>
            <a:off x="6096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50AAF155-65AF-4705-82DF-22B571FA97D1}" type="datetime1">
              <a:rPr lang="en-US"/>
              <a:pPr>
                <a:defRPr/>
              </a:pPr>
              <a:t>12/5/2013</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Massachusetts Department of Elementary and Secondary Education</a:t>
            </a:r>
          </a:p>
        </p:txBody>
      </p:sp>
      <p:sp>
        <p:nvSpPr>
          <p:cNvPr id="8" name="Slide Number Placeholder 6"/>
          <p:cNvSpPr>
            <a:spLocks noGrp="1"/>
          </p:cNvSpPr>
          <p:nvPr>
            <p:ph type="sldNum" sz="quarter" idx="12"/>
          </p:nvPr>
        </p:nvSpPr>
        <p:spPr>
          <a:xfrm>
            <a:off x="8486775" y="5257800"/>
            <a:ext cx="533400" cy="457200"/>
          </a:xfrm>
          <a:prstGeom prst="rect">
            <a:avLst/>
          </a:prstGeom>
        </p:spPr>
        <p:txBody>
          <a:bodyPr/>
          <a:lstStyle>
            <a:lvl1pPr algn="ctr" fontAlgn="auto">
              <a:spcBef>
                <a:spcPts val="0"/>
              </a:spcBef>
              <a:spcAft>
                <a:spcPts val="0"/>
              </a:spcAft>
              <a:defRPr smtClean="0">
                <a:latin typeface="+mn-lt"/>
              </a:defRPr>
            </a:lvl1pPr>
          </a:lstStyle>
          <a:p>
            <a:pPr>
              <a:defRPr/>
            </a:pPr>
            <a:fld id="{76C829F5-8A89-41C1-B724-C348E4E6B0E9}" type="slidenum">
              <a:rPr lang="en-US"/>
              <a:pPr>
                <a:defRPr/>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9" descr="ESE Logo"/>
          <p:cNvPicPr>
            <a:picLocks noChangeAspect="1"/>
          </p:cNvPicPr>
          <p:nvPr/>
        </p:nvPicPr>
        <p:blipFill>
          <a:blip r:embed="rId2">
            <a:lum bright="70000" contrast="-70000"/>
          </a:blip>
          <a:srcRect r="76031"/>
          <a:stretch>
            <a:fillRect/>
          </a:stretch>
        </p:blipFill>
        <p:spPr bwMode="auto">
          <a:xfrm>
            <a:off x="8382000" y="4953000"/>
            <a:ext cx="914400" cy="1905000"/>
          </a:xfrm>
          <a:prstGeom prst="rect">
            <a:avLst/>
          </a:prstGeom>
          <a:noFill/>
          <a:ln w="9525">
            <a:noFill/>
            <a:miter lim="800000"/>
            <a:headEnd/>
            <a:tailEnd/>
          </a:ln>
        </p:spPr>
      </p:pic>
      <p:sp>
        <p:nvSpPr>
          <p:cNvPr id="2" name="Title 1"/>
          <p:cNvSpPr>
            <a:spLocks noGrp="1"/>
          </p:cNvSpPr>
          <p:nvPr>
            <p:ph type="title"/>
          </p:nvPr>
        </p:nvSpPr>
        <p:spPr/>
        <p:txBody>
          <a:bodyPr>
            <a:normAutofit/>
          </a:bodyPr>
          <a:lstStyle>
            <a:lvl1pPr algn="l" defTabSz="914400" rtl="0" eaLnBrk="1" latinLnBrk="0" hangingPunct="1">
              <a:spcBef>
                <a:spcPct val="0"/>
              </a:spcBef>
              <a:buNone/>
              <a:defRPr lang="en-US" sz="4800" kern="1200" dirty="0">
                <a:ln>
                  <a:solidFill>
                    <a:schemeClr val="accent1"/>
                  </a:solidFill>
                </a:ln>
                <a:solidFill>
                  <a:schemeClr val="accent2">
                    <a:lumMod val="60000"/>
                    <a:lumOff val="40000"/>
                  </a:schemeClr>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535113"/>
            <a:ext cx="38100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38100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2904" y="1535113"/>
            <a:ext cx="3811496"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2904" y="2174875"/>
            <a:ext cx="3811496"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12F72621-F3EF-4B2E-A94B-77B235BE44A2}" type="datetime1">
              <a:rPr lang="en-US"/>
              <a:pPr>
                <a:defRPr/>
              </a:pPr>
              <a:t>12/5/2013</a:t>
            </a:fld>
            <a:endParaRPr lang="en-US"/>
          </a:p>
        </p:txBody>
      </p:sp>
      <p:sp>
        <p:nvSpPr>
          <p:cNvPr id="9" name="Footer Placeholder 7"/>
          <p:cNvSpPr>
            <a:spLocks noGrp="1"/>
          </p:cNvSpPr>
          <p:nvPr>
            <p:ph type="ftr" sz="quarter" idx="11"/>
          </p:nvPr>
        </p:nvSpPr>
        <p:spPr/>
        <p:txBody>
          <a:bodyPr/>
          <a:lstStyle>
            <a:lvl1pPr>
              <a:defRPr/>
            </a:lvl1pPr>
          </a:lstStyle>
          <a:p>
            <a:pPr>
              <a:defRPr/>
            </a:pPr>
            <a:r>
              <a:rPr lang="en-US"/>
              <a:t>Massachusetts Department of Elementary and Secondary Education</a:t>
            </a:r>
          </a:p>
        </p:txBody>
      </p:sp>
      <p:sp>
        <p:nvSpPr>
          <p:cNvPr id="10" name="Slide Number Placeholder 8"/>
          <p:cNvSpPr>
            <a:spLocks noGrp="1"/>
          </p:cNvSpPr>
          <p:nvPr>
            <p:ph type="sldNum" sz="quarter" idx="12"/>
          </p:nvPr>
        </p:nvSpPr>
        <p:spPr>
          <a:xfrm>
            <a:off x="8486775" y="5257800"/>
            <a:ext cx="533400" cy="457200"/>
          </a:xfrm>
          <a:prstGeom prst="rect">
            <a:avLst/>
          </a:prstGeom>
        </p:spPr>
        <p:txBody>
          <a:bodyPr/>
          <a:lstStyle>
            <a:lvl1pPr algn="ctr" fontAlgn="auto">
              <a:spcBef>
                <a:spcPts val="0"/>
              </a:spcBef>
              <a:spcAft>
                <a:spcPts val="0"/>
              </a:spcAft>
              <a:defRPr smtClean="0">
                <a:latin typeface="+mn-lt"/>
              </a:defRPr>
            </a:lvl1pPr>
          </a:lstStyle>
          <a:p>
            <a:pPr>
              <a:defRPr/>
            </a:pPr>
            <a:fld id="{81854B0A-2CB5-4ABD-B8D8-1B46E2033F36}" type="slidenum">
              <a:rPr lang="en-US"/>
              <a:pPr>
                <a:defRPr/>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descr="ESE Logo"/>
          <p:cNvPicPr>
            <a:picLocks noChangeAspect="1"/>
          </p:cNvPicPr>
          <p:nvPr/>
        </p:nvPicPr>
        <p:blipFill>
          <a:blip r:embed="rId2">
            <a:lum bright="70000" contrast="-70000"/>
          </a:blip>
          <a:srcRect r="76031"/>
          <a:stretch>
            <a:fillRect/>
          </a:stretch>
        </p:blipFill>
        <p:spPr bwMode="auto">
          <a:xfrm>
            <a:off x="8382000" y="4953000"/>
            <a:ext cx="914400" cy="1905000"/>
          </a:xfrm>
          <a:prstGeom prst="rect">
            <a:avLst/>
          </a:prstGeom>
          <a:noFill/>
          <a:ln w="9525">
            <a:noFill/>
            <a:miter lim="800000"/>
            <a:headEnd/>
            <a:tailEnd/>
          </a:ln>
        </p:spPr>
      </p:pic>
      <p:sp>
        <p:nvSpPr>
          <p:cNvPr id="2" name="Title 1"/>
          <p:cNvSpPr>
            <a:spLocks noGrp="1"/>
          </p:cNvSpPr>
          <p:nvPr>
            <p:ph type="title"/>
          </p:nvPr>
        </p:nvSpPr>
        <p:spPr/>
        <p:txBody>
          <a:bodyPr>
            <a:normAutofit/>
          </a:bodyPr>
          <a:lstStyle>
            <a:lvl1pPr algn="l" defTabSz="914400" rtl="0" eaLnBrk="1" latinLnBrk="0" hangingPunct="1">
              <a:spcBef>
                <a:spcPct val="0"/>
              </a:spcBef>
              <a:buNone/>
              <a:defRPr lang="en-US" sz="4800" kern="1200" dirty="0">
                <a:ln>
                  <a:solidFill>
                    <a:schemeClr val="accent1"/>
                  </a:solidFill>
                </a:ln>
                <a:solidFill>
                  <a:schemeClr val="accent2">
                    <a:lumMod val="60000"/>
                    <a:lumOff val="40000"/>
                  </a:schemeClr>
                </a:solidFill>
                <a:latin typeface="+mj-lt"/>
                <a:ea typeface="+mj-ea"/>
                <a:cs typeface="+mj-cs"/>
              </a:defRPr>
            </a:lvl1p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E0D92B83-2026-4596-A0A8-64BAF88B3E17}" type="datetime1">
              <a:rPr lang="en-US"/>
              <a:pPr>
                <a:defRPr/>
              </a:pPr>
              <a:t>12/5/2013</a:t>
            </a:fld>
            <a:endParaRPr lang="en-US"/>
          </a:p>
        </p:txBody>
      </p:sp>
      <p:sp>
        <p:nvSpPr>
          <p:cNvPr id="5" name="Footer Placeholder 3"/>
          <p:cNvSpPr>
            <a:spLocks noGrp="1"/>
          </p:cNvSpPr>
          <p:nvPr>
            <p:ph type="ftr" sz="quarter" idx="11"/>
          </p:nvPr>
        </p:nvSpPr>
        <p:spPr/>
        <p:txBody>
          <a:bodyPr/>
          <a:lstStyle>
            <a:lvl1pPr>
              <a:defRPr/>
            </a:lvl1pPr>
          </a:lstStyle>
          <a:p>
            <a:pPr>
              <a:defRPr/>
            </a:pPr>
            <a:r>
              <a:rPr lang="en-US"/>
              <a:t>Massachusetts Department of Elementary and Secondary Education</a:t>
            </a:r>
          </a:p>
        </p:txBody>
      </p:sp>
      <p:sp>
        <p:nvSpPr>
          <p:cNvPr id="6" name="Slide Number Placeholder 4"/>
          <p:cNvSpPr>
            <a:spLocks noGrp="1"/>
          </p:cNvSpPr>
          <p:nvPr>
            <p:ph type="sldNum" sz="quarter" idx="12"/>
          </p:nvPr>
        </p:nvSpPr>
        <p:spPr>
          <a:xfrm>
            <a:off x="8486775" y="5257800"/>
            <a:ext cx="533400" cy="457200"/>
          </a:xfrm>
          <a:prstGeom prst="rect">
            <a:avLst/>
          </a:prstGeom>
        </p:spPr>
        <p:txBody>
          <a:bodyPr/>
          <a:lstStyle>
            <a:lvl1pPr algn="ctr" fontAlgn="auto">
              <a:spcBef>
                <a:spcPts val="0"/>
              </a:spcBef>
              <a:spcAft>
                <a:spcPts val="0"/>
              </a:spcAft>
              <a:defRPr smtClean="0">
                <a:latin typeface="+mn-lt"/>
              </a:defRPr>
            </a:lvl1pPr>
          </a:lstStyle>
          <a:p>
            <a:pPr>
              <a:defRPr/>
            </a:pPr>
            <a:fld id="{A747F59A-9F1D-4626-BC3C-36B4053CF3D5}" type="slidenum">
              <a:rPr lang="en-US"/>
              <a:pPr>
                <a:defRPr/>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ESE Logo"/>
          <p:cNvPicPr>
            <a:picLocks noChangeAspect="1"/>
          </p:cNvPicPr>
          <p:nvPr/>
        </p:nvPicPr>
        <p:blipFill>
          <a:blip r:embed="rId2">
            <a:lum bright="70000" contrast="-70000"/>
          </a:blip>
          <a:srcRect r="76031"/>
          <a:stretch>
            <a:fillRect/>
          </a:stretch>
        </p:blipFill>
        <p:spPr bwMode="auto">
          <a:xfrm>
            <a:off x="8382000" y="4953000"/>
            <a:ext cx="914400" cy="1905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4456F5D5-502B-443E-B258-607B25B120EF}" type="datetime1">
              <a:rPr lang="en-US"/>
              <a:pPr>
                <a:defRPr/>
              </a:pPr>
              <a:t>12/5/2013</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a:t>Massachusetts Department of Elementary and Secondary Education</a:t>
            </a:r>
          </a:p>
        </p:txBody>
      </p:sp>
      <p:sp>
        <p:nvSpPr>
          <p:cNvPr id="5" name="Slide Number Placeholder 3"/>
          <p:cNvSpPr>
            <a:spLocks noGrp="1"/>
          </p:cNvSpPr>
          <p:nvPr>
            <p:ph type="sldNum" sz="quarter" idx="12"/>
          </p:nvPr>
        </p:nvSpPr>
        <p:spPr>
          <a:xfrm>
            <a:off x="8486775" y="5257800"/>
            <a:ext cx="533400" cy="457200"/>
          </a:xfrm>
          <a:prstGeom prst="rect">
            <a:avLst/>
          </a:prstGeom>
        </p:spPr>
        <p:txBody>
          <a:bodyPr/>
          <a:lstStyle>
            <a:lvl1pPr algn="ctr" fontAlgn="auto">
              <a:spcBef>
                <a:spcPts val="0"/>
              </a:spcBef>
              <a:spcAft>
                <a:spcPts val="0"/>
              </a:spcAft>
              <a:defRPr smtClean="0">
                <a:latin typeface="+mn-lt"/>
              </a:defRPr>
            </a:lvl1pPr>
          </a:lstStyle>
          <a:p>
            <a:pPr>
              <a:defRPr/>
            </a:pPr>
            <a:fld id="{864E5CCF-7796-4530-B512-5ECACAA3FED7}" type="slidenum">
              <a:rPr lang="en-US"/>
              <a:pPr>
                <a:defRPr/>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on Left Half">
    <p:spTree>
      <p:nvGrpSpPr>
        <p:cNvPr id="1" name=""/>
        <p:cNvGrpSpPr/>
        <p:nvPr/>
      </p:nvGrpSpPr>
      <p:grpSpPr>
        <a:xfrm>
          <a:off x="0" y="0"/>
          <a:ext cx="0" cy="0"/>
          <a:chOff x="0" y="0"/>
          <a:chExt cx="0" cy="0"/>
        </a:xfrm>
      </p:grpSpPr>
      <p:pic>
        <p:nvPicPr>
          <p:cNvPr id="5" name="Picture 10" descr="ESE Logo"/>
          <p:cNvPicPr>
            <a:picLocks noChangeAspect="1"/>
          </p:cNvPicPr>
          <p:nvPr/>
        </p:nvPicPr>
        <p:blipFill>
          <a:blip r:embed="rId2">
            <a:lum bright="70000" contrast="-70000"/>
          </a:blip>
          <a:srcRect r="76031"/>
          <a:stretch>
            <a:fillRect/>
          </a:stretch>
        </p:blipFill>
        <p:spPr bwMode="auto">
          <a:xfrm>
            <a:off x="8382000" y="4953000"/>
            <a:ext cx="914400" cy="1905000"/>
          </a:xfrm>
          <a:prstGeom prst="rect">
            <a:avLst/>
          </a:prstGeom>
          <a:noFill/>
          <a:ln w="9525">
            <a:noFill/>
            <a:miter lim="800000"/>
            <a:headEnd/>
            <a:tailEnd/>
          </a:ln>
        </p:spPr>
      </p:pic>
      <p:sp>
        <p:nvSpPr>
          <p:cNvPr id="2" name="Title 1"/>
          <p:cNvSpPr>
            <a:spLocks noGrp="1"/>
          </p:cNvSpPr>
          <p:nvPr>
            <p:ph type="title"/>
          </p:nvPr>
        </p:nvSpPr>
        <p:spPr>
          <a:xfrm>
            <a:off x="4648200" y="285750"/>
            <a:ext cx="4191000" cy="1162050"/>
          </a:xfrm>
        </p:spPr>
        <p:txBody>
          <a:bodyPr anchor="b">
            <a:noAutofit/>
          </a:bodyPr>
          <a:lstStyle>
            <a:lvl1pPr algn="l">
              <a:defRPr sz="4400" b="1"/>
            </a:lvl1pPr>
          </a:lstStyle>
          <a:p>
            <a:r>
              <a:rPr lang="en-US" smtClean="0"/>
              <a:t>Click to edit Master title style</a:t>
            </a:r>
            <a:endParaRPr lang="en-US" dirty="0"/>
          </a:p>
        </p:txBody>
      </p:sp>
      <p:sp>
        <p:nvSpPr>
          <p:cNvPr id="3" name="Content Placeholder 2"/>
          <p:cNvSpPr>
            <a:spLocks noGrp="1"/>
          </p:cNvSpPr>
          <p:nvPr>
            <p:ph idx="1"/>
          </p:nvPr>
        </p:nvSpPr>
        <p:spPr>
          <a:xfrm>
            <a:off x="0" y="0"/>
            <a:ext cx="4572000" cy="6858000"/>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a:xfrm>
            <a:off x="4648200" y="1524000"/>
            <a:ext cx="38862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7"/>
          <p:cNvSpPr>
            <a:spLocks noGrp="1"/>
          </p:cNvSpPr>
          <p:nvPr>
            <p:ph type="dt" sz="half" idx="14"/>
          </p:nvPr>
        </p:nvSpPr>
        <p:spPr/>
        <p:txBody>
          <a:bodyPr/>
          <a:lstStyle>
            <a:lvl1pPr>
              <a:defRPr/>
            </a:lvl1pPr>
          </a:lstStyle>
          <a:p>
            <a:pPr>
              <a:defRPr/>
            </a:pPr>
            <a:fld id="{91253301-BEED-4EC6-8DCB-3EC54E3D64DE}" type="datetime1">
              <a:rPr lang="en-US"/>
              <a:pPr>
                <a:defRPr/>
              </a:pPr>
              <a:t>12/5/2013</a:t>
            </a:fld>
            <a:endParaRPr lang="en-US" dirty="0"/>
          </a:p>
        </p:txBody>
      </p:sp>
      <p:sp>
        <p:nvSpPr>
          <p:cNvPr id="7" name="Slide Number Placeholder 8"/>
          <p:cNvSpPr>
            <a:spLocks noGrp="1"/>
          </p:cNvSpPr>
          <p:nvPr>
            <p:ph type="sldNum" sz="quarter" idx="15"/>
          </p:nvPr>
        </p:nvSpPr>
        <p:spPr>
          <a:xfrm>
            <a:off x="8486775" y="5257800"/>
            <a:ext cx="533400" cy="457200"/>
          </a:xfrm>
          <a:prstGeom prst="rect">
            <a:avLst/>
          </a:prstGeom>
        </p:spPr>
        <p:txBody>
          <a:bodyPr/>
          <a:lstStyle>
            <a:lvl1pPr algn="ctr" fontAlgn="auto">
              <a:spcBef>
                <a:spcPts val="0"/>
              </a:spcBef>
              <a:spcAft>
                <a:spcPts val="0"/>
              </a:spcAft>
              <a:defRPr smtClean="0">
                <a:latin typeface="+mn-lt"/>
              </a:defRPr>
            </a:lvl1pPr>
          </a:lstStyle>
          <a:p>
            <a:pPr>
              <a:defRPr/>
            </a:pPr>
            <a:fld id="{C78B0A50-5C34-43D8-9905-DF3EEA51D76F}" type="slidenum">
              <a:rPr lang="en-US"/>
              <a:pPr>
                <a:defRPr/>
              </a:pPr>
              <a:t>‹#›</a:t>
            </a:fld>
            <a:endParaRPr lang="en-US" dirty="0"/>
          </a:p>
        </p:txBody>
      </p:sp>
      <p:sp>
        <p:nvSpPr>
          <p:cNvPr id="8" name="Footer Placeholder 9"/>
          <p:cNvSpPr>
            <a:spLocks noGrp="1"/>
          </p:cNvSpPr>
          <p:nvPr>
            <p:ph type="ftr" sz="quarter" idx="16"/>
          </p:nvPr>
        </p:nvSpPr>
        <p:spPr/>
        <p:txBody>
          <a:bodyPr/>
          <a:lstStyle>
            <a:lvl1pPr>
              <a:defRPr sz="1100" smtClean="0"/>
            </a:lvl1pPr>
          </a:lstStyle>
          <a:p>
            <a:pPr>
              <a:defRPr/>
            </a:pPr>
            <a:r>
              <a:rPr lang="en-US"/>
              <a:t>Massachusetts Department of Elementary and Secondary Education</a:t>
            </a:r>
            <a:endParaRPr lang="en-US"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tx1">
                <a:lumMod val="20000"/>
                <a:lumOff val="80000"/>
              </a:schemeClr>
            </a:gs>
            <a:gs pos="59000">
              <a:schemeClr val="tx1">
                <a:lumMod val="20000"/>
                <a:lumOff val="80000"/>
              </a:schemeClr>
            </a:gs>
            <a:gs pos="97000">
              <a:schemeClr val="tx1">
                <a:lumMod val="20000"/>
                <a:lumOff val="80000"/>
              </a:schemeClr>
            </a:gs>
            <a:gs pos="100000">
              <a:schemeClr val="tx1">
                <a:lumMod val="40000"/>
                <a:lumOff val="60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39763" y="274638"/>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39763" y="1189038"/>
            <a:ext cx="7924800" cy="46021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 name="Date Placeholder 3"/>
          <p:cNvSpPr>
            <a:spLocks noGrp="1"/>
          </p:cNvSpPr>
          <p:nvPr>
            <p:ph type="dt" sz="half" idx="2"/>
          </p:nvPr>
        </p:nvSpPr>
        <p:spPr>
          <a:xfrm>
            <a:off x="6858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9148B27B-612E-4000-A59C-EBC9ECE97680}" type="datetime1">
              <a:rPr lang="en-US"/>
              <a:pPr>
                <a:defRPr/>
              </a:pPr>
              <a:t>12/5/2013</a:t>
            </a:fld>
            <a:endParaRPr lang="en-US" dirty="0"/>
          </a:p>
        </p:txBody>
      </p:sp>
      <p:sp>
        <p:nvSpPr>
          <p:cNvPr id="5" name="Footer Placeholder 4"/>
          <p:cNvSpPr>
            <a:spLocks noGrp="1"/>
          </p:cNvSpPr>
          <p:nvPr>
            <p:ph type="ftr" sz="quarter" idx="3"/>
          </p:nvPr>
        </p:nvSpPr>
        <p:spPr>
          <a:xfrm>
            <a:off x="3124200" y="6356350"/>
            <a:ext cx="5410200"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bg1">
                    <a:lumMod val="75000"/>
                  </a:schemeClr>
                </a:solidFill>
                <a:latin typeface="+mn-lt"/>
              </a:defRPr>
            </a:lvl1pPr>
          </a:lstStyle>
          <a:p>
            <a:pPr>
              <a:defRPr/>
            </a:pPr>
            <a:r>
              <a:rPr lang="en-US"/>
              <a:t>Massachusetts Department of Elementary and Secondary Education</a:t>
            </a:r>
            <a:endParaRPr lang="en-US" dirty="0"/>
          </a:p>
        </p:txBody>
      </p:sp>
    </p:spTree>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 id="2147483882" r:id="rId16"/>
    <p:sldLayoutId id="2147483883" r:id="rId17"/>
    <p:sldLayoutId id="2147483884" r:id="rId18"/>
    <p:sldLayoutId id="2147483885" r:id="rId19"/>
    <p:sldLayoutId id="2147483886" r:id="rId20"/>
    <p:sldLayoutId id="2147483887" r:id="rId21"/>
    <p:sldLayoutId id="2147483888" r:id="rId22"/>
    <p:sldLayoutId id="2147483889" r:id="rId23"/>
  </p:sldLayoutIdLst>
  <p:transition spd="med">
    <p:fade/>
  </p:transition>
  <p:timing>
    <p:tnLst>
      <p:par>
        <p:cTn id="1" dur="indefinite" restart="never" nodeType="tmRoot"/>
      </p:par>
    </p:tnLst>
  </p:timing>
  <p:hf hdr="0" dt="0"/>
  <p:txStyles>
    <p:titleStyle>
      <a:lvl1pPr algn="l" rtl="0" fontAlgn="base">
        <a:spcBef>
          <a:spcPct val="0"/>
        </a:spcBef>
        <a:spcAft>
          <a:spcPct val="0"/>
        </a:spcAft>
        <a:defRPr sz="4800" kern="1200">
          <a:solidFill>
            <a:schemeClr val="tx1"/>
          </a:solidFill>
          <a:latin typeface="+mj-lt"/>
          <a:ea typeface="+mj-ea"/>
          <a:cs typeface="+mj-cs"/>
        </a:defRPr>
      </a:lvl1pPr>
      <a:lvl2pPr algn="l" rtl="0" fontAlgn="base">
        <a:spcBef>
          <a:spcPct val="0"/>
        </a:spcBef>
        <a:spcAft>
          <a:spcPct val="0"/>
        </a:spcAft>
        <a:defRPr sz="4800">
          <a:solidFill>
            <a:schemeClr val="tx1"/>
          </a:solidFill>
          <a:latin typeface="Times New Roman" pitchFamily="18" charset="0"/>
        </a:defRPr>
      </a:lvl2pPr>
      <a:lvl3pPr algn="l" rtl="0" fontAlgn="base">
        <a:spcBef>
          <a:spcPct val="0"/>
        </a:spcBef>
        <a:spcAft>
          <a:spcPct val="0"/>
        </a:spcAft>
        <a:defRPr sz="4800">
          <a:solidFill>
            <a:schemeClr val="tx1"/>
          </a:solidFill>
          <a:latin typeface="Times New Roman" pitchFamily="18" charset="0"/>
        </a:defRPr>
      </a:lvl3pPr>
      <a:lvl4pPr algn="l" rtl="0" fontAlgn="base">
        <a:spcBef>
          <a:spcPct val="0"/>
        </a:spcBef>
        <a:spcAft>
          <a:spcPct val="0"/>
        </a:spcAft>
        <a:defRPr sz="4800">
          <a:solidFill>
            <a:schemeClr val="tx1"/>
          </a:solidFill>
          <a:latin typeface="Times New Roman" pitchFamily="18" charset="0"/>
        </a:defRPr>
      </a:lvl4pPr>
      <a:lvl5pPr algn="l" rtl="0" fontAlgn="base">
        <a:spcBef>
          <a:spcPct val="0"/>
        </a:spcBef>
        <a:spcAft>
          <a:spcPct val="0"/>
        </a:spcAft>
        <a:defRPr sz="4800">
          <a:solidFill>
            <a:schemeClr val="tx1"/>
          </a:solidFill>
          <a:latin typeface="Times New Roman" pitchFamily="18" charset="0"/>
        </a:defRPr>
      </a:lvl5pPr>
      <a:lvl6pPr marL="457200" algn="l" rtl="0" fontAlgn="base">
        <a:spcBef>
          <a:spcPct val="0"/>
        </a:spcBef>
        <a:spcAft>
          <a:spcPct val="0"/>
        </a:spcAft>
        <a:defRPr sz="4800">
          <a:solidFill>
            <a:schemeClr val="tx1"/>
          </a:solidFill>
          <a:latin typeface="Times New Roman" pitchFamily="18" charset="0"/>
        </a:defRPr>
      </a:lvl6pPr>
      <a:lvl7pPr marL="914400" algn="l" rtl="0" fontAlgn="base">
        <a:spcBef>
          <a:spcPct val="0"/>
        </a:spcBef>
        <a:spcAft>
          <a:spcPct val="0"/>
        </a:spcAft>
        <a:defRPr sz="4800">
          <a:solidFill>
            <a:schemeClr val="tx1"/>
          </a:solidFill>
          <a:latin typeface="Times New Roman" pitchFamily="18" charset="0"/>
        </a:defRPr>
      </a:lvl7pPr>
      <a:lvl8pPr marL="1371600" algn="l" rtl="0" fontAlgn="base">
        <a:spcBef>
          <a:spcPct val="0"/>
        </a:spcBef>
        <a:spcAft>
          <a:spcPct val="0"/>
        </a:spcAft>
        <a:defRPr sz="4800">
          <a:solidFill>
            <a:schemeClr val="tx1"/>
          </a:solidFill>
          <a:latin typeface="Times New Roman" pitchFamily="18" charset="0"/>
        </a:defRPr>
      </a:lvl8pPr>
      <a:lvl9pPr marL="1828800" algn="l" rtl="0" fontAlgn="base">
        <a:spcBef>
          <a:spcPct val="0"/>
        </a:spcBef>
        <a:spcAft>
          <a:spcPct val="0"/>
        </a:spcAft>
        <a:defRPr sz="4800">
          <a:solidFill>
            <a:schemeClr val="tx1"/>
          </a:solidFill>
          <a:latin typeface="Times New Roman" pitchFamily="18" charset="0"/>
        </a:defRPr>
      </a:lvl9pPr>
    </p:titleStyle>
    <p:bodyStyle>
      <a:lvl1pPr marL="342900" indent="-342900" algn="l" rtl="0" fontAlgn="base">
        <a:spcBef>
          <a:spcPct val="20000"/>
        </a:spcBef>
        <a:spcAft>
          <a:spcPct val="0"/>
        </a:spcAft>
        <a:buClr>
          <a:schemeClr val="accent1"/>
        </a:buClr>
        <a:buFont typeface="Wingdings 2" pitchFamily="18" charset="2"/>
        <a:buChar char=""/>
        <a:defRPr sz="3600" kern="1200">
          <a:solidFill>
            <a:schemeClr val="tx1"/>
          </a:solidFill>
          <a:latin typeface="Times New Roman" pitchFamily="18" charset="0"/>
          <a:ea typeface="Tahoma" pitchFamily="34" charset="0"/>
          <a:cs typeface="Times New Roman" pitchFamily="18" charset="0"/>
        </a:defRPr>
      </a:lvl1pPr>
      <a:lvl2pPr marL="742950" indent="-285750" algn="l" rtl="0" fontAlgn="base">
        <a:spcBef>
          <a:spcPct val="20000"/>
        </a:spcBef>
        <a:spcAft>
          <a:spcPct val="0"/>
        </a:spcAft>
        <a:buClr>
          <a:srgbClr val="2E46E5"/>
        </a:buClr>
        <a:buSzPct val="75000"/>
        <a:buFont typeface="Wingdings 2" pitchFamily="18" charset="2"/>
        <a:buChar char="E"/>
        <a:defRPr sz="3200" kern="1200">
          <a:solidFill>
            <a:srgbClr val="2E46E5"/>
          </a:solidFill>
          <a:latin typeface="Times New Roman" pitchFamily="18" charset="0"/>
          <a:ea typeface="Tahoma" pitchFamily="34" charset="0"/>
          <a:cs typeface="Times New Roman" pitchFamily="18" charset="0"/>
        </a:defRPr>
      </a:lvl2pPr>
      <a:lvl3pPr marL="1143000" indent="-228600" algn="l" rtl="0" fontAlgn="base">
        <a:spcBef>
          <a:spcPct val="20000"/>
        </a:spcBef>
        <a:spcAft>
          <a:spcPct val="0"/>
        </a:spcAft>
        <a:buClr>
          <a:srgbClr val="AE5001"/>
        </a:buClr>
        <a:buFont typeface="Wingdings" pitchFamily="2" charset="2"/>
        <a:buChar char="§"/>
        <a:defRPr sz="2800" kern="1200">
          <a:solidFill>
            <a:srgbClr val="AE5001"/>
          </a:solidFill>
          <a:latin typeface="Times New Roman" pitchFamily="18" charset="0"/>
          <a:ea typeface="Tahoma" pitchFamily="34" charset="0"/>
          <a:cs typeface="Times New Roman" pitchFamily="18" charset="0"/>
        </a:defRPr>
      </a:lvl3pPr>
      <a:lvl4pPr marL="1600200" indent="-228600" algn="l" rtl="0" fontAlgn="base">
        <a:spcBef>
          <a:spcPct val="20000"/>
        </a:spcBef>
        <a:spcAft>
          <a:spcPct val="0"/>
        </a:spcAft>
        <a:buClr>
          <a:schemeClr val="accent1"/>
        </a:buClr>
        <a:buFont typeface="Wingdings 2" pitchFamily="18" charset="2"/>
        <a:buChar char="ê"/>
        <a:defRPr sz="2000" kern="1200">
          <a:solidFill>
            <a:schemeClr val="tx1"/>
          </a:solidFill>
          <a:latin typeface="Times New Roman" pitchFamily="18" charset="0"/>
          <a:ea typeface="Tahoma" pitchFamily="34" charset="0"/>
          <a:cs typeface="Times New Roman" pitchFamily="18" charset="0"/>
        </a:defRPr>
      </a:lvl4pPr>
      <a:lvl5pPr marL="2057400" indent="-228600" algn="l" rtl="0" fontAlgn="base">
        <a:spcBef>
          <a:spcPct val="20000"/>
        </a:spcBef>
        <a:spcAft>
          <a:spcPct val="0"/>
        </a:spcAft>
        <a:buClr>
          <a:schemeClr val="accent1"/>
        </a:buClr>
        <a:buFont typeface="Wingdings 2" pitchFamily="18" charset="2"/>
        <a:buChar char="ê"/>
        <a:defRPr sz="2000" kern="1200">
          <a:solidFill>
            <a:schemeClr val="tx1"/>
          </a:solidFill>
          <a:latin typeface="Times New Roman" pitchFamily="18" charset="0"/>
          <a:ea typeface="Tahoma" pitchFamily="34"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tx1">
                <a:lumMod val="20000"/>
                <a:lumOff val="80000"/>
              </a:schemeClr>
            </a:gs>
            <a:gs pos="59000">
              <a:schemeClr val="tx1">
                <a:lumMod val="20000"/>
                <a:lumOff val="80000"/>
              </a:schemeClr>
            </a:gs>
            <a:gs pos="97000">
              <a:schemeClr val="tx1">
                <a:lumMod val="20000"/>
                <a:lumOff val="80000"/>
              </a:schemeClr>
            </a:gs>
            <a:gs pos="100000">
              <a:schemeClr val="tx1">
                <a:lumMod val="40000"/>
                <a:lumOff val="60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639763" y="274638"/>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Text Placeholder 2"/>
          <p:cNvSpPr>
            <a:spLocks noGrp="1"/>
          </p:cNvSpPr>
          <p:nvPr>
            <p:ph type="body" idx="1"/>
          </p:nvPr>
        </p:nvSpPr>
        <p:spPr bwMode="auto">
          <a:xfrm>
            <a:off x="639763" y="1189038"/>
            <a:ext cx="7924800" cy="46021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 name="Date Placeholder 3"/>
          <p:cNvSpPr>
            <a:spLocks noGrp="1"/>
          </p:cNvSpPr>
          <p:nvPr>
            <p:ph type="dt" sz="half" idx="2"/>
          </p:nvPr>
        </p:nvSpPr>
        <p:spPr>
          <a:xfrm>
            <a:off x="6858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0D1969">
                    <a:tint val="75000"/>
                  </a:srgbClr>
                </a:solidFill>
                <a:latin typeface="Times New Roman"/>
              </a:defRPr>
            </a:lvl1pPr>
          </a:lstStyle>
          <a:p>
            <a:pPr>
              <a:defRPr/>
            </a:pPr>
            <a:fld id="{EA8AC293-CBF0-44A0-8A61-58211E6273FE}" type="datetime1">
              <a:rPr lang="en-US"/>
              <a:pPr>
                <a:defRPr/>
              </a:pPr>
              <a:t>12/5/2013</a:t>
            </a:fld>
            <a:endParaRPr lang="en-US" dirty="0"/>
          </a:p>
        </p:txBody>
      </p:sp>
      <p:sp>
        <p:nvSpPr>
          <p:cNvPr id="5" name="Footer Placeholder 4"/>
          <p:cNvSpPr>
            <a:spLocks noGrp="1"/>
          </p:cNvSpPr>
          <p:nvPr>
            <p:ph type="ftr" sz="quarter" idx="3"/>
          </p:nvPr>
        </p:nvSpPr>
        <p:spPr>
          <a:xfrm>
            <a:off x="3124200" y="6356350"/>
            <a:ext cx="5410200" cy="365125"/>
          </a:xfrm>
          <a:prstGeom prst="rect">
            <a:avLst/>
          </a:prstGeom>
        </p:spPr>
        <p:txBody>
          <a:bodyPr vert="horz" lIns="91440" tIns="45720" rIns="91440" bIns="45720" rtlCol="0" anchor="ctr"/>
          <a:lstStyle>
            <a:lvl1pPr algn="r" fontAlgn="auto">
              <a:spcBef>
                <a:spcPts val="0"/>
              </a:spcBef>
              <a:spcAft>
                <a:spcPts val="0"/>
              </a:spcAft>
              <a:defRPr sz="1000" dirty="0" smtClean="0">
                <a:solidFill>
                  <a:prstClr val="white">
                    <a:lumMod val="75000"/>
                  </a:prstClr>
                </a:solidFill>
                <a:latin typeface="Times New Roman"/>
              </a:defRPr>
            </a:lvl1pPr>
          </a:lstStyle>
          <a:p>
            <a:pPr>
              <a:defRPr/>
            </a:pPr>
            <a:r>
              <a:rPr lang="en-US"/>
              <a:t>Massachusetts Department of Elementary and Secondary Education</a:t>
            </a:r>
            <a:endParaRPr lang="en-US"/>
          </a:p>
        </p:txBody>
      </p:sp>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 id="2147483903" r:id="rId14"/>
    <p:sldLayoutId id="2147483904" r:id="rId15"/>
    <p:sldLayoutId id="2147483905" r:id="rId16"/>
    <p:sldLayoutId id="2147483906" r:id="rId17"/>
    <p:sldLayoutId id="2147483907" r:id="rId18"/>
    <p:sldLayoutId id="2147483908" r:id="rId19"/>
    <p:sldLayoutId id="2147483909" r:id="rId20"/>
    <p:sldLayoutId id="2147483910" r:id="rId21"/>
  </p:sldLayoutIdLst>
  <p:timing>
    <p:tnLst>
      <p:par>
        <p:cTn id="1" dur="indefinite" restart="never" nodeType="tmRoot"/>
      </p:par>
    </p:tnLst>
  </p:timing>
  <p:hf hdr="0" dt="0"/>
  <p:txStyles>
    <p:titleStyle>
      <a:lvl1pPr algn="l" rtl="0" fontAlgn="base">
        <a:spcBef>
          <a:spcPct val="0"/>
        </a:spcBef>
        <a:spcAft>
          <a:spcPct val="0"/>
        </a:spcAft>
        <a:defRPr sz="4800" kern="1200">
          <a:solidFill>
            <a:schemeClr val="tx1"/>
          </a:solidFill>
          <a:latin typeface="+mj-lt"/>
          <a:ea typeface="+mj-ea"/>
          <a:cs typeface="+mj-cs"/>
        </a:defRPr>
      </a:lvl1pPr>
      <a:lvl2pPr algn="l" rtl="0" fontAlgn="base">
        <a:spcBef>
          <a:spcPct val="0"/>
        </a:spcBef>
        <a:spcAft>
          <a:spcPct val="0"/>
        </a:spcAft>
        <a:defRPr sz="4800">
          <a:solidFill>
            <a:schemeClr val="tx1"/>
          </a:solidFill>
          <a:latin typeface="Times New Roman" pitchFamily="18" charset="0"/>
        </a:defRPr>
      </a:lvl2pPr>
      <a:lvl3pPr algn="l" rtl="0" fontAlgn="base">
        <a:spcBef>
          <a:spcPct val="0"/>
        </a:spcBef>
        <a:spcAft>
          <a:spcPct val="0"/>
        </a:spcAft>
        <a:defRPr sz="4800">
          <a:solidFill>
            <a:schemeClr val="tx1"/>
          </a:solidFill>
          <a:latin typeface="Times New Roman" pitchFamily="18" charset="0"/>
        </a:defRPr>
      </a:lvl3pPr>
      <a:lvl4pPr algn="l" rtl="0" fontAlgn="base">
        <a:spcBef>
          <a:spcPct val="0"/>
        </a:spcBef>
        <a:spcAft>
          <a:spcPct val="0"/>
        </a:spcAft>
        <a:defRPr sz="4800">
          <a:solidFill>
            <a:schemeClr val="tx1"/>
          </a:solidFill>
          <a:latin typeface="Times New Roman" pitchFamily="18" charset="0"/>
        </a:defRPr>
      </a:lvl4pPr>
      <a:lvl5pPr algn="l" rtl="0" fontAlgn="base">
        <a:spcBef>
          <a:spcPct val="0"/>
        </a:spcBef>
        <a:spcAft>
          <a:spcPct val="0"/>
        </a:spcAft>
        <a:defRPr sz="4800">
          <a:solidFill>
            <a:schemeClr val="tx1"/>
          </a:solidFill>
          <a:latin typeface="Times New Roman" pitchFamily="18" charset="0"/>
        </a:defRPr>
      </a:lvl5pPr>
      <a:lvl6pPr marL="457200" algn="l" rtl="0" fontAlgn="base">
        <a:spcBef>
          <a:spcPct val="0"/>
        </a:spcBef>
        <a:spcAft>
          <a:spcPct val="0"/>
        </a:spcAft>
        <a:defRPr sz="4800">
          <a:solidFill>
            <a:schemeClr val="tx1"/>
          </a:solidFill>
          <a:latin typeface="Times New Roman" pitchFamily="18" charset="0"/>
        </a:defRPr>
      </a:lvl6pPr>
      <a:lvl7pPr marL="914400" algn="l" rtl="0" fontAlgn="base">
        <a:spcBef>
          <a:spcPct val="0"/>
        </a:spcBef>
        <a:spcAft>
          <a:spcPct val="0"/>
        </a:spcAft>
        <a:defRPr sz="4800">
          <a:solidFill>
            <a:schemeClr val="tx1"/>
          </a:solidFill>
          <a:latin typeface="Times New Roman" pitchFamily="18" charset="0"/>
        </a:defRPr>
      </a:lvl7pPr>
      <a:lvl8pPr marL="1371600" algn="l" rtl="0" fontAlgn="base">
        <a:spcBef>
          <a:spcPct val="0"/>
        </a:spcBef>
        <a:spcAft>
          <a:spcPct val="0"/>
        </a:spcAft>
        <a:defRPr sz="4800">
          <a:solidFill>
            <a:schemeClr val="tx1"/>
          </a:solidFill>
          <a:latin typeface="Times New Roman" pitchFamily="18" charset="0"/>
        </a:defRPr>
      </a:lvl8pPr>
      <a:lvl9pPr marL="1828800" algn="l" rtl="0" fontAlgn="base">
        <a:spcBef>
          <a:spcPct val="0"/>
        </a:spcBef>
        <a:spcAft>
          <a:spcPct val="0"/>
        </a:spcAft>
        <a:defRPr sz="4800">
          <a:solidFill>
            <a:schemeClr val="tx1"/>
          </a:solidFill>
          <a:latin typeface="Times New Roman" pitchFamily="18" charset="0"/>
        </a:defRPr>
      </a:lvl9pPr>
    </p:titleStyle>
    <p:bodyStyle>
      <a:lvl1pPr marL="342900" indent="-342900" algn="l" rtl="0" fontAlgn="base">
        <a:spcBef>
          <a:spcPct val="20000"/>
        </a:spcBef>
        <a:spcAft>
          <a:spcPct val="0"/>
        </a:spcAft>
        <a:buClr>
          <a:schemeClr val="accent1"/>
        </a:buClr>
        <a:buFont typeface="Wingdings 2" pitchFamily="18" charset="2"/>
        <a:buChar char=""/>
        <a:defRPr sz="3600" kern="1200">
          <a:solidFill>
            <a:schemeClr val="tx1"/>
          </a:solidFill>
          <a:latin typeface="Times New Roman" pitchFamily="18" charset="0"/>
          <a:ea typeface="Tahoma" pitchFamily="34" charset="0"/>
          <a:cs typeface="Times New Roman" pitchFamily="18" charset="0"/>
        </a:defRPr>
      </a:lvl1pPr>
      <a:lvl2pPr marL="742950" indent="-285750" algn="l" rtl="0" fontAlgn="base">
        <a:spcBef>
          <a:spcPct val="20000"/>
        </a:spcBef>
        <a:spcAft>
          <a:spcPct val="0"/>
        </a:spcAft>
        <a:buClr>
          <a:srgbClr val="2E46E5"/>
        </a:buClr>
        <a:buSzPct val="75000"/>
        <a:buFont typeface="Wingdings 2" pitchFamily="18" charset="2"/>
        <a:buChar char="E"/>
        <a:defRPr sz="3200" kern="1200">
          <a:solidFill>
            <a:srgbClr val="2E46E5"/>
          </a:solidFill>
          <a:latin typeface="Times New Roman" pitchFamily="18" charset="0"/>
          <a:ea typeface="Tahoma" pitchFamily="34" charset="0"/>
          <a:cs typeface="Times New Roman" pitchFamily="18" charset="0"/>
        </a:defRPr>
      </a:lvl2pPr>
      <a:lvl3pPr marL="1143000" indent="-228600" algn="l" rtl="0" fontAlgn="base">
        <a:spcBef>
          <a:spcPct val="20000"/>
        </a:spcBef>
        <a:spcAft>
          <a:spcPct val="0"/>
        </a:spcAft>
        <a:buClr>
          <a:srgbClr val="AE5001"/>
        </a:buClr>
        <a:buFont typeface="Wingdings" pitchFamily="2" charset="2"/>
        <a:buChar char="§"/>
        <a:defRPr sz="2800" kern="1200">
          <a:solidFill>
            <a:srgbClr val="AE5001"/>
          </a:solidFill>
          <a:latin typeface="Times New Roman" pitchFamily="18" charset="0"/>
          <a:ea typeface="Tahoma" pitchFamily="34" charset="0"/>
          <a:cs typeface="Times New Roman" pitchFamily="18" charset="0"/>
        </a:defRPr>
      </a:lvl3pPr>
      <a:lvl4pPr marL="1600200" indent="-228600" algn="l" rtl="0" fontAlgn="base">
        <a:spcBef>
          <a:spcPct val="20000"/>
        </a:spcBef>
        <a:spcAft>
          <a:spcPct val="0"/>
        </a:spcAft>
        <a:buClr>
          <a:schemeClr val="accent1"/>
        </a:buClr>
        <a:buFont typeface="Wingdings 2" pitchFamily="18" charset="2"/>
        <a:buChar char="ê"/>
        <a:defRPr sz="2000" kern="1200">
          <a:solidFill>
            <a:schemeClr val="tx1"/>
          </a:solidFill>
          <a:latin typeface="Times New Roman" pitchFamily="18" charset="0"/>
          <a:ea typeface="Tahoma" pitchFamily="34" charset="0"/>
          <a:cs typeface="Times New Roman" pitchFamily="18" charset="0"/>
        </a:defRPr>
      </a:lvl4pPr>
      <a:lvl5pPr marL="2057400" indent="-228600" algn="l" rtl="0" fontAlgn="base">
        <a:spcBef>
          <a:spcPct val="20000"/>
        </a:spcBef>
        <a:spcAft>
          <a:spcPct val="0"/>
        </a:spcAft>
        <a:buClr>
          <a:schemeClr val="accent1"/>
        </a:buClr>
        <a:buFont typeface="Wingdings 2" pitchFamily="18" charset="2"/>
        <a:buChar char="ê"/>
        <a:defRPr sz="2000" kern="1200">
          <a:solidFill>
            <a:schemeClr val="tx1"/>
          </a:solidFill>
          <a:latin typeface="Times New Roman" pitchFamily="18" charset="0"/>
          <a:ea typeface="Tahoma" pitchFamily="34"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youtu.be/I6Y0HAjLKYI"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youtu.be/p7AjmK77BWM?t=2m22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www.google.com/url?sa=i&amp;rct=j&amp;q=question+mark+clip+art&amp;source=images&amp;cd=&amp;cad=rja&amp;docid=WfddDJ3SNnSuXM&amp;tbnid=9rJ0F7E877zdJM:&amp;ved=0CAUQjRw&amp;url=http://www.123rf.com/clipart-vector/problem.html&amp;ei=AUEOUpyGH_Kj4AORy4FI&amp;bvm=bv.50768961,d.dmg&amp;psig=AFQjCNHrCuks9cCuUhsa7aVfm-EaV82FXA&amp;ust=1376752202278657"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p:txBody>
          <a:bodyPr rtlCol="0">
            <a:normAutofit fontScale="90000"/>
          </a:bodyPr>
          <a:lstStyle/>
          <a:p>
            <a:pPr fontAlgn="auto">
              <a:spcAft>
                <a:spcPts val="0"/>
              </a:spcAft>
              <a:defRPr/>
            </a:pPr>
            <a:r>
              <a:rPr sz="5300" smtClean="0"/>
              <a:t>Sheltered English Instruction Teacher Endorsement Course</a:t>
            </a:r>
            <a:r>
              <a:rPr sz="4000" smtClean="0"/>
              <a:t/>
            </a:r>
            <a:br>
              <a:rPr sz="4000" smtClean="0"/>
            </a:br>
            <a:r>
              <a:rPr sz="4000" i="1" smtClean="0"/>
              <a:t>Introduction to Course, Policy &amp; Data</a:t>
            </a:r>
            <a:endParaRPr sz="3900" b="1" i="1"/>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ChangeArrowheads="1"/>
          </p:cNvPicPr>
          <p:nvPr/>
        </p:nvPicPr>
        <p:blipFill>
          <a:blip r:embed="rId2"/>
          <a:srcRect/>
          <a:stretch>
            <a:fillRect/>
          </a:stretch>
        </p:blipFill>
        <p:spPr bwMode="auto">
          <a:xfrm>
            <a:off x="360363" y="182563"/>
            <a:ext cx="8515350" cy="1012825"/>
          </a:xfrm>
          <a:prstGeom prst="rect">
            <a:avLst/>
          </a:prstGeom>
          <a:noFill/>
          <a:ln w="9525">
            <a:noFill/>
            <a:miter lim="800000"/>
            <a:headEnd/>
            <a:tailEnd/>
          </a:ln>
        </p:spPr>
      </p:pic>
      <p:pic>
        <p:nvPicPr>
          <p:cNvPr id="6" name="Content Placeholder 5" descr="Line Chart:  Achievement Gap - ELA - State&#10;Data Range: R9:V14"/>
          <p:cNvPicPr>
            <a:picLocks noChangeArrowheads="1"/>
          </p:cNvPicPr>
          <p:nvPr/>
        </p:nvPicPr>
        <p:blipFill>
          <a:blip r:embed="rId3"/>
          <a:srcRect/>
          <a:stretch>
            <a:fillRect/>
          </a:stretch>
        </p:blipFill>
        <p:spPr bwMode="auto">
          <a:xfrm>
            <a:off x="633413" y="1182688"/>
            <a:ext cx="7937500" cy="4614862"/>
          </a:xfrm>
          <a:prstGeom prst="rect">
            <a:avLst/>
          </a:prstGeom>
          <a:noFill/>
          <a:ln w="9525">
            <a:noFill/>
            <a:miter lim="800000"/>
            <a:headEnd/>
            <a:tailEnd/>
          </a:ln>
        </p:spPr>
      </p:pic>
      <p:sp>
        <p:nvSpPr>
          <p:cNvPr id="4" name="Footer Placeholder 3"/>
          <p:cNvSpPr txBox="1">
            <a:spLocks noGrp="1"/>
          </p:cNvSpPr>
          <p:nvPr/>
        </p:nvSpPr>
        <p:spPr>
          <a:xfrm>
            <a:off x="3124200" y="6356350"/>
            <a:ext cx="5410200" cy="365125"/>
          </a:xfrm>
          <a:prstGeom prst="rect">
            <a:avLst/>
          </a:prstGeom>
          <a:noFill/>
        </p:spPr>
        <p:txBody>
          <a:bodyPr anchor="ctr"/>
          <a:lstStyle/>
          <a:p>
            <a:pPr algn="r" fontAlgn="auto">
              <a:spcBef>
                <a:spcPts val="0"/>
              </a:spcBef>
              <a:spcAft>
                <a:spcPts val="0"/>
              </a:spcAft>
              <a:defRPr/>
            </a:pPr>
            <a:r>
              <a:rPr lang="en-US" sz="1000" dirty="0">
                <a:solidFill>
                  <a:schemeClr val="bg1">
                    <a:lumMod val="65000"/>
                  </a:schemeClr>
                </a:solidFill>
                <a:latin typeface="+mj-lt"/>
              </a:rPr>
              <a:t>Massachusetts Department of Elementary and Secondary Education</a:t>
            </a:r>
            <a:endParaRPr lang="en-US" sz="1000" dirty="0">
              <a:solidFill>
                <a:schemeClr val="bg1">
                  <a:lumMod val="65000"/>
                </a:schemeClr>
              </a:solidFill>
              <a:latin typeface="+mj-lt"/>
            </a:endParaRPr>
          </a:p>
        </p:txBody>
      </p:sp>
      <p:sp>
        <p:nvSpPr>
          <p:cNvPr id="204807" name="Slide Number Placeholder 4"/>
          <p:cNvSpPr txBox="1">
            <a:spLocks noGrp="1"/>
          </p:cNvSpPr>
          <p:nvPr/>
        </p:nvSpPr>
        <p:spPr bwMode="auto">
          <a:xfrm>
            <a:off x="8486775" y="5257800"/>
            <a:ext cx="533400" cy="457200"/>
          </a:xfrm>
          <a:prstGeom prst="rect">
            <a:avLst/>
          </a:prstGeom>
          <a:noFill/>
          <a:ln w="9525">
            <a:noFill/>
            <a:miter lim="800000"/>
            <a:headEnd/>
            <a:tailEnd/>
          </a:ln>
        </p:spPr>
        <p:txBody>
          <a:bodyPr/>
          <a:lstStyle/>
          <a:p>
            <a:pPr algn="ctr"/>
            <a:fld id="{97AC0720-49F6-41DE-9E2E-821297857E6D}" type="slidenum">
              <a:rPr lang="en-US">
                <a:latin typeface="Times New Roman" pitchFamily="18" charset="0"/>
              </a:rPr>
              <a:pPr algn="ctr"/>
              <a:t>10</a:t>
            </a:fld>
            <a:endParaRPr lang="en-US">
              <a:latin typeface="Times New Roman" pitchFamily="18" charset="0"/>
            </a:endParaRPr>
          </a:p>
        </p:txBody>
      </p:sp>
      <p:sp>
        <p:nvSpPr>
          <p:cNvPr id="204808" name="Footer Placeholder 3"/>
          <p:cNvSpPr txBox="1">
            <a:spLocks/>
          </p:cNvSpPr>
          <p:nvPr/>
        </p:nvSpPr>
        <p:spPr bwMode="auto">
          <a:xfrm>
            <a:off x="76200" y="6492875"/>
            <a:ext cx="5410200" cy="365125"/>
          </a:xfrm>
          <a:prstGeom prst="rect">
            <a:avLst/>
          </a:prstGeom>
          <a:noFill/>
          <a:ln w="9525">
            <a:noFill/>
            <a:miter lim="800000"/>
            <a:headEnd/>
            <a:tailEnd/>
          </a:ln>
        </p:spPr>
        <p:txBody>
          <a:bodyPr anchor="ctr"/>
          <a:lstStyle/>
          <a:p>
            <a:r>
              <a:rPr lang="en-US" sz="1000" i="1">
                <a:latin typeface="Times New Roman" pitchFamily="18" charset="0"/>
              </a:rPr>
              <a:t>DART for ELLs 2012 </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tle 3"/>
          <p:cNvPicPr>
            <a:picLocks noChangeArrowheads="1"/>
          </p:cNvPicPr>
          <p:nvPr/>
        </p:nvPicPr>
        <p:blipFill>
          <a:blip r:embed="rId2"/>
          <a:srcRect/>
          <a:stretch>
            <a:fillRect/>
          </a:stretch>
        </p:blipFill>
        <p:spPr bwMode="auto">
          <a:xfrm>
            <a:off x="360363" y="182563"/>
            <a:ext cx="8515350" cy="1012825"/>
          </a:xfrm>
          <a:prstGeom prst="rect">
            <a:avLst/>
          </a:prstGeom>
          <a:noFill/>
          <a:ln w="9525">
            <a:noFill/>
            <a:miter lim="800000"/>
            <a:headEnd/>
            <a:tailEnd/>
          </a:ln>
        </p:spPr>
      </p:pic>
      <p:sp>
        <p:nvSpPr>
          <p:cNvPr id="5" name="Content Placeholder 4"/>
          <p:cNvSpPr>
            <a:spLocks/>
          </p:cNvSpPr>
          <p:nvPr/>
        </p:nvSpPr>
        <p:spPr bwMode="auto">
          <a:xfrm>
            <a:off x="639763" y="1189038"/>
            <a:ext cx="7924800" cy="5364162"/>
          </a:xfrm>
          <a:prstGeom prst="rect">
            <a:avLst/>
          </a:prstGeom>
          <a:noFill/>
          <a:ln w="9525">
            <a:noFill/>
            <a:miter lim="800000"/>
            <a:headEnd/>
            <a:tailEnd/>
          </a:ln>
        </p:spPr>
        <p:txBody>
          <a:bodyPr/>
          <a:lstStyle/>
          <a:p>
            <a:pPr marL="342900" indent="-342900" fontAlgn="auto">
              <a:lnSpc>
                <a:spcPct val="90000"/>
              </a:lnSpc>
              <a:spcBef>
                <a:spcPts val="0"/>
              </a:spcBef>
              <a:spcAft>
                <a:spcPts val="0"/>
              </a:spcAft>
              <a:buClr>
                <a:schemeClr val="accent1"/>
              </a:buClr>
              <a:buSzPct val="75000"/>
              <a:buFont typeface="Wingdings 2" pitchFamily="18" charset="2"/>
              <a:buChar char=""/>
              <a:defRPr/>
            </a:pPr>
            <a:r>
              <a:rPr lang="en-US" sz="3600" dirty="0">
                <a:latin typeface="Times New Roman" pitchFamily="18" charset="0"/>
                <a:ea typeface="Tahoma" pitchFamily="34" charset="0"/>
                <a:cs typeface="Times New Roman" pitchFamily="18" charset="0"/>
              </a:rPr>
              <a:t>Equal access to high quality education</a:t>
            </a:r>
          </a:p>
          <a:p>
            <a:pPr marL="342900" indent="-342900" fontAlgn="auto">
              <a:lnSpc>
                <a:spcPct val="90000"/>
              </a:lnSpc>
              <a:spcBef>
                <a:spcPts val="0"/>
              </a:spcBef>
              <a:spcAft>
                <a:spcPts val="0"/>
              </a:spcAft>
              <a:buClr>
                <a:schemeClr val="accent1"/>
              </a:buClr>
              <a:buSzPct val="75000"/>
              <a:buFont typeface="Wingdings 2" pitchFamily="18" charset="2"/>
              <a:buChar char=""/>
              <a:defRPr/>
            </a:pPr>
            <a:r>
              <a:rPr lang="en-US" sz="3600" dirty="0">
                <a:latin typeface="Times New Roman" pitchFamily="18" charset="0"/>
                <a:ea typeface="Tahoma" pitchFamily="34" charset="0"/>
                <a:cs typeface="Times New Roman" pitchFamily="18" charset="0"/>
              </a:rPr>
              <a:t>Federal laws, guidance, and court cases</a:t>
            </a:r>
          </a:p>
          <a:p>
            <a:pPr marL="463550" lvl="2" indent="-228600" fontAlgn="auto">
              <a:lnSpc>
                <a:spcPct val="90000"/>
              </a:lnSpc>
              <a:spcBef>
                <a:spcPts val="0"/>
              </a:spcBef>
              <a:spcAft>
                <a:spcPts val="0"/>
              </a:spcAft>
              <a:buClr>
                <a:schemeClr val="accent1">
                  <a:lumMod val="75000"/>
                </a:schemeClr>
              </a:buClr>
              <a:buFont typeface="Wingdings" pitchFamily="2" charset="2"/>
              <a:buChar char="§"/>
              <a:defRPr/>
            </a:pPr>
            <a:r>
              <a:rPr lang="en-US" sz="2800" dirty="0">
                <a:solidFill>
                  <a:schemeClr val="accent1">
                    <a:lumMod val="75000"/>
                  </a:schemeClr>
                </a:solidFill>
                <a:latin typeface="Times New Roman" pitchFamily="18" charset="0"/>
                <a:ea typeface="Tahoma" pitchFamily="34" charset="0"/>
                <a:cs typeface="Times New Roman" pitchFamily="18" charset="0"/>
              </a:rPr>
              <a:t>Civil Rights Act, 1964</a:t>
            </a:r>
          </a:p>
          <a:p>
            <a:pPr marL="463550" lvl="2" indent="-228600" fontAlgn="auto">
              <a:lnSpc>
                <a:spcPct val="90000"/>
              </a:lnSpc>
              <a:spcBef>
                <a:spcPts val="0"/>
              </a:spcBef>
              <a:spcAft>
                <a:spcPts val="0"/>
              </a:spcAft>
              <a:buClr>
                <a:schemeClr val="accent1">
                  <a:lumMod val="75000"/>
                </a:schemeClr>
              </a:buClr>
              <a:buFont typeface="Wingdings" pitchFamily="2" charset="2"/>
              <a:buChar char="§"/>
              <a:defRPr/>
            </a:pPr>
            <a:r>
              <a:rPr lang="en-US" sz="2800" dirty="0">
                <a:solidFill>
                  <a:schemeClr val="accent1">
                    <a:lumMod val="75000"/>
                  </a:schemeClr>
                </a:solidFill>
                <a:latin typeface="Times New Roman" pitchFamily="18" charset="0"/>
                <a:ea typeface="Tahoma" pitchFamily="34" charset="0"/>
                <a:cs typeface="Times New Roman" pitchFamily="18" charset="0"/>
              </a:rPr>
              <a:t>Equal Educational Opportunity Act (EEOA), 1974</a:t>
            </a:r>
          </a:p>
          <a:p>
            <a:pPr marL="463550" lvl="2" indent="-228600" fontAlgn="auto">
              <a:lnSpc>
                <a:spcPct val="90000"/>
              </a:lnSpc>
              <a:spcBef>
                <a:spcPts val="0"/>
              </a:spcBef>
              <a:spcAft>
                <a:spcPts val="0"/>
              </a:spcAft>
              <a:buClr>
                <a:schemeClr val="accent1">
                  <a:lumMod val="75000"/>
                </a:schemeClr>
              </a:buClr>
              <a:buFont typeface="Wingdings" pitchFamily="2" charset="2"/>
              <a:buChar char="§"/>
              <a:defRPr/>
            </a:pPr>
            <a:r>
              <a:rPr lang="en-US" sz="2800" i="1" dirty="0">
                <a:solidFill>
                  <a:schemeClr val="accent1">
                    <a:lumMod val="75000"/>
                  </a:schemeClr>
                </a:solidFill>
                <a:latin typeface="Times New Roman" pitchFamily="18" charset="0"/>
                <a:ea typeface="Tahoma" pitchFamily="34" charset="0"/>
                <a:cs typeface="Times New Roman" pitchFamily="18" charset="0"/>
              </a:rPr>
              <a:t>Lau v. Nichols</a:t>
            </a:r>
            <a:r>
              <a:rPr lang="en-US" sz="2800" dirty="0">
                <a:solidFill>
                  <a:schemeClr val="accent1">
                    <a:lumMod val="75000"/>
                  </a:schemeClr>
                </a:solidFill>
                <a:latin typeface="Times New Roman" pitchFamily="18" charset="0"/>
                <a:ea typeface="Tahoma" pitchFamily="34" charset="0"/>
                <a:cs typeface="Times New Roman" pitchFamily="18" charset="0"/>
              </a:rPr>
              <a:t>, </a:t>
            </a:r>
            <a:r>
              <a:rPr lang="en-US" sz="2800" dirty="0">
                <a:solidFill>
                  <a:schemeClr val="accent1">
                    <a:lumMod val="75000"/>
                  </a:schemeClr>
                </a:solidFill>
                <a:latin typeface="Times New Roman" pitchFamily="18" charset="0"/>
                <a:ea typeface="Tahoma" pitchFamily="34" charset="0"/>
                <a:cs typeface="Times New Roman" pitchFamily="18" charset="0"/>
              </a:rPr>
              <a:t>(1974)</a:t>
            </a:r>
            <a:endParaRPr lang="en-US" sz="2800" dirty="0">
              <a:solidFill>
                <a:schemeClr val="accent1">
                  <a:lumMod val="75000"/>
                </a:schemeClr>
              </a:solidFill>
              <a:latin typeface="Times New Roman" pitchFamily="18" charset="0"/>
              <a:ea typeface="Tahoma" pitchFamily="34" charset="0"/>
              <a:cs typeface="Times New Roman" pitchFamily="18" charset="0"/>
            </a:endParaRPr>
          </a:p>
          <a:p>
            <a:pPr marL="463550" lvl="2" indent="-228600" fontAlgn="auto">
              <a:lnSpc>
                <a:spcPct val="90000"/>
              </a:lnSpc>
              <a:spcBef>
                <a:spcPts val="0"/>
              </a:spcBef>
              <a:spcAft>
                <a:spcPts val="0"/>
              </a:spcAft>
              <a:buClr>
                <a:schemeClr val="accent1">
                  <a:lumMod val="75000"/>
                </a:schemeClr>
              </a:buClr>
              <a:buFont typeface="Wingdings" pitchFamily="2" charset="2"/>
              <a:buChar char="§"/>
              <a:defRPr/>
            </a:pPr>
            <a:r>
              <a:rPr lang="en-US" sz="2800" i="1" dirty="0" err="1">
                <a:solidFill>
                  <a:schemeClr val="accent1">
                    <a:lumMod val="75000"/>
                  </a:schemeClr>
                </a:solidFill>
                <a:latin typeface="Times New Roman" pitchFamily="18" charset="0"/>
                <a:ea typeface="Tahoma" pitchFamily="34" charset="0"/>
                <a:cs typeface="Times New Roman" pitchFamily="18" charset="0"/>
              </a:rPr>
              <a:t>Castañeda</a:t>
            </a:r>
            <a:r>
              <a:rPr lang="en-US" sz="2800" i="1" dirty="0">
                <a:solidFill>
                  <a:schemeClr val="accent1">
                    <a:lumMod val="75000"/>
                  </a:schemeClr>
                </a:solidFill>
                <a:latin typeface="Times New Roman" pitchFamily="18" charset="0"/>
                <a:ea typeface="Tahoma" pitchFamily="34" charset="0"/>
                <a:cs typeface="Times New Roman" pitchFamily="18" charset="0"/>
              </a:rPr>
              <a:t> v. Pickard</a:t>
            </a:r>
            <a:r>
              <a:rPr lang="en-US" sz="2800" dirty="0">
                <a:solidFill>
                  <a:schemeClr val="accent1">
                    <a:lumMod val="75000"/>
                  </a:schemeClr>
                </a:solidFill>
                <a:latin typeface="Times New Roman" pitchFamily="18" charset="0"/>
                <a:ea typeface="Tahoma" pitchFamily="34" charset="0"/>
                <a:cs typeface="Times New Roman" pitchFamily="18" charset="0"/>
              </a:rPr>
              <a:t>, </a:t>
            </a:r>
            <a:r>
              <a:rPr lang="en-US" sz="2800" dirty="0">
                <a:solidFill>
                  <a:schemeClr val="accent1">
                    <a:lumMod val="75000"/>
                  </a:schemeClr>
                </a:solidFill>
                <a:latin typeface="Times New Roman" pitchFamily="18" charset="0"/>
                <a:ea typeface="Tahoma" pitchFamily="34" charset="0"/>
                <a:cs typeface="Times New Roman" pitchFamily="18" charset="0"/>
              </a:rPr>
              <a:t>(1981)</a:t>
            </a:r>
            <a:endParaRPr lang="en-US" sz="2800" dirty="0">
              <a:solidFill>
                <a:schemeClr val="accent1">
                  <a:lumMod val="75000"/>
                </a:schemeClr>
              </a:solidFill>
              <a:latin typeface="Times New Roman" pitchFamily="18" charset="0"/>
              <a:ea typeface="Tahoma" pitchFamily="34" charset="0"/>
              <a:cs typeface="Times New Roman" pitchFamily="18" charset="0"/>
            </a:endParaRPr>
          </a:p>
          <a:p>
            <a:pPr marL="463550" lvl="2" indent="-228600" fontAlgn="auto">
              <a:lnSpc>
                <a:spcPct val="90000"/>
              </a:lnSpc>
              <a:spcBef>
                <a:spcPts val="0"/>
              </a:spcBef>
              <a:spcAft>
                <a:spcPts val="0"/>
              </a:spcAft>
              <a:buClr>
                <a:schemeClr val="accent1">
                  <a:lumMod val="75000"/>
                </a:schemeClr>
              </a:buClr>
              <a:buFont typeface="Wingdings" pitchFamily="2" charset="2"/>
              <a:buChar char="§"/>
              <a:defRPr/>
            </a:pPr>
            <a:r>
              <a:rPr lang="en-US" sz="2800" dirty="0">
                <a:solidFill>
                  <a:schemeClr val="accent1">
                    <a:lumMod val="75000"/>
                  </a:schemeClr>
                </a:solidFill>
                <a:latin typeface="Times New Roman" pitchFamily="18" charset="0"/>
                <a:ea typeface="Tahoma" pitchFamily="34" charset="0"/>
                <a:cs typeface="Times New Roman" pitchFamily="18" charset="0"/>
              </a:rPr>
              <a:t>Office of Civil Rights Guidelines </a:t>
            </a:r>
          </a:p>
          <a:p>
            <a:pPr marL="463550" lvl="2" indent="-228600" fontAlgn="auto">
              <a:lnSpc>
                <a:spcPct val="90000"/>
              </a:lnSpc>
              <a:spcBef>
                <a:spcPts val="0"/>
              </a:spcBef>
              <a:spcAft>
                <a:spcPts val="0"/>
              </a:spcAft>
              <a:buClr>
                <a:schemeClr val="accent1">
                  <a:lumMod val="75000"/>
                </a:schemeClr>
              </a:buClr>
              <a:buFont typeface="Wingdings" pitchFamily="2" charset="2"/>
              <a:buChar char="§"/>
              <a:defRPr/>
            </a:pPr>
            <a:r>
              <a:rPr lang="en-US" sz="2800" dirty="0">
                <a:solidFill>
                  <a:schemeClr val="accent1">
                    <a:lumMod val="75000"/>
                  </a:schemeClr>
                </a:solidFill>
                <a:latin typeface="Times New Roman" pitchFamily="18" charset="0"/>
                <a:ea typeface="Tahoma" pitchFamily="34" charset="0"/>
                <a:cs typeface="Times New Roman" pitchFamily="18" charset="0"/>
              </a:rPr>
              <a:t>NCLB Title III, 2002</a:t>
            </a:r>
          </a:p>
          <a:p>
            <a:pPr marL="342900" indent="-342900" fontAlgn="auto">
              <a:lnSpc>
                <a:spcPct val="90000"/>
              </a:lnSpc>
              <a:spcBef>
                <a:spcPts val="0"/>
              </a:spcBef>
              <a:spcAft>
                <a:spcPts val="0"/>
              </a:spcAft>
              <a:buClr>
                <a:schemeClr val="accent1"/>
              </a:buClr>
              <a:buSzPct val="75000"/>
              <a:buFont typeface="Wingdings 2" pitchFamily="18" charset="2"/>
              <a:buChar char=""/>
              <a:defRPr/>
            </a:pPr>
            <a:r>
              <a:rPr lang="en-US" sz="3600" dirty="0">
                <a:latin typeface="Times New Roman" pitchFamily="18" charset="0"/>
                <a:ea typeface="Tahoma" pitchFamily="34" charset="0"/>
                <a:cs typeface="Times New Roman" pitchFamily="18" charset="0"/>
              </a:rPr>
              <a:t>Massachusetts</a:t>
            </a:r>
          </a:p>
          <a:p>
            <a:pPr marL="520700" lvl="2" indent="-225425" fontAlgn="auto">
              <a:lnSpc>
                <a:spcPct val="90000"/>
              </a:lnSpc>
              <a:spcBef>
                <a:spcPts val="0"/>
              </a:spcBef>
              <a:spcAft>
                <a:spcPts val="0"/>
              </a:spcAft>
              <a:buClr>
                <a:schemeClr val="accent1">
                  <a:lumMod val="75000"/>
                </a:schemeClr>
              </a:buClr>
              <a:buFont typeface="Wingdings" pitchFamily="2" charset="2"/>
              <a:buChar char="§"/>
              <a:defRPr/>
            </a:pPr>
            <a:r>
              <a:rPr lang="en-US" sz="2800" dirty="0">
                <a:solidFill>
                  <a:schemeClr val="accent1">
                    <a:lumMod val="75000"/>
                  </a:schemeClr>
                </a:solidFill>
                <a:latin typeface="Times New Roman" pitchFamily="18" charset="0"/>
                <a:ea typeface="Tahoma" pitchFamily="34" charset="0"/>
                <a:cs typeface="Times New Roman" pitchFamily="18" charset="0"/>
              </a:rPr>
              <a:t>MA Education Reform Act, 1993</a:t>
            </a:r>
          </a:p>
          <a:p>
            <a:pPr marL="520700" lvl="2" indent="-225425" fontAlgn="auto">
              <a:lnSpc>
                <a:spcPct val="90000"/>
              </a:lnSpc>
              <a:spcBef>
                <a:spcPts val="0"/>
              </a:spcBef>
              <a:spcAft>
                <a:spcPts val="0"/>
              </a:spcAft>
              <a:buClr>
                <a:schemeClr val="accent1">
                  <a:lumMod val="75000"/>
                </a:schemeClr>
              </a:buClr>
              <a:buFont typeface="Wingdings" pitchFamily="2" charset="2"/>
              <a:buChar char="§"/>
              <a:defRPr/>
            </a:pPr>
            <a:r>
              <a:rPr lang="en-US" sz="2800" dirty="0">
                <a:solidFill>
                  <a:schemeClr val="accent1">
                    <a:lumMod val="75000"/>
                  </a:schemeClr>
                </a:solidFill>
                <a:latin typeface="Times New Roman" pitchFamily="18" charset="0"/>
                <a:ea typeface="Tahoma" pitchFamily="34" charset="0"/>
                <a:cs typeface="Times New Roman" pitchFamily="18" charset="0"/>
              </a:rPr>
              <a:t>Ballot Question 2</a:t>
            </a:r>
          </a:p>
          <a:p>
            <a:pPr marL="520700" lvl="2" indent="-225425" fontAlgn="auto">
              <a:lnSpc>
                <a:spcPct val="90000"/>
              </a:lnSpc>
              <a:spcBef>
                <a:spcPts val="0"/>
              </a:spcBef>
              <a:spcAft>
                <a:spcPts val="0"/>
              </a:spcAft>
              <a:buClr>
                <a:schemeClr val="accent1">
                  <a:lumMod val="75000"/>
                </a:schemeClr>
              </a:buClr>
              <a:buFont typeface="Wingdings" pitchFamily="2" charset="2"/>
              <a:buChar char="§"/>
              <a:defRPr/>
            </a:pPr>
            <a:r>
              <a:rPr lang="en-US" sz="2800" dirty="0">
                <a:solidFill>
                  <a:schemeClr val="accent1">
                    <a:lumMod val="75000"/>
                  </a:schemeClr>
                </a:solidFill>
                <a:latin typeface="Times New Roman" pitchFamily="18" charset="0"/>
                <a:ea typeface="Tahoma" pitchFamily="34" charset="0"/>
                <a:cs typeface="Times New Roman" pitchFamily="18" charset="0"/>
              </a:rPr>
              <a:t>Title III priorities in MA</a:t>
            </a:r>
          </a:p>
          <a:p>
            <a:pPr marL="520700" lvl="2" indent="-225425" fontAlgn="auto">
              <a:lnSpc>
                <a:spcPct val="90000"/>
              </a:lnSpc>
              <a:spcBef>
                <a:spcPts val="0"/>
              </a:spcBef>
              <a:spcAft>
                <a:spcPts val="0"/>
              </a:spcAft>
              <a:buClr>
                <a:schemeClr val="accent1">
                  <a:lumMod val="75000"/>
                </a:schemeClr>
              </a:buClr>
              <a:buFont typeface="Wingdings" pitchFamily="2" charset="2"/>
              <a:buChar char="§"/>
              <a:defRPr/>
            </a:pPr>
            <a:r>
              <a:rPr lang="en-US" sz="2800" dirty="0">
                <a:solidFill>
                  <a:schemeClr val="accent1">
                    <a:lumMod val="75000"/>
                  </a:schemeClr>
                </a:solidFill>
                <a:latin typeface="Times New Roman" pitchFamily="18" charset="0"/>
                <a:ea typeface="Tahoma" pitchFamily="34" charset="0"/>
                <a:cs typeface="Times New Roman" pitchFamily="18" charset="0"/>
              </a:rPr>
              <a:t>RETELL Regulations</a:t>
            </a:r>
          </a:p>
          <a:p>
            <a:pPr marL="2057400" lvl="4" indent="-228600" fontAlgn="auto">
              <a:spcBef>
                <a:spcPct val="20000"/>
              </a:spcBef>
              <a:spcAft>
                <a:spcPts val="0"/>
              </a:spcAft>
              <a:buClr>
                <a:schemeClr val="accent1"/>
              </a:buClr>
              <a:buFont typeface="Wingdings 2" pitchFamily="18" charset="2"/>
              <a:buChar char="ê"/>
              <a:defRPr/>
            </a:pPr>
            <a:endParaRPr lang="en-US" sz="2400" dirty="0">
              <a:latin typeface="Times New Roman" pitchFamily="18" charset="0"/>
              <a:ea typeface="Tahoma" pitchFamily="34" charset="0"/>
              <a:cs typeface="Times New Roman" pitchFamily="18" charset="0"/>
            </a:endParaRPr>
          </a:p>
          <a:p>
            <a:pPr marL="742950" lvl="1" indent="-285750" fontAlgn="auto">
              <a:spcBef>
                <a:spcPts val="0"/>
              </a:spcBef>
              <a:spcAft>
                <a:spcPts val="0"/>
              </a:spcAft>
              <a:buClr>
                <a:schemeClr val="accent2">
                  <a:lumMod val="60000"/>
                  <a:lumOff val="40000"/>
                </a:schemeClr>
              </a:buClr>
              <a:buSzPct val="75000"/>
              <a:buFont typeface="Wingdings 2" pitchFamily="18" charset="2"/>
              <a:buNone/>
              <a:defRPr/>
            </a:pPr>
            <a:endParaRPr lang="en-US" sz="3200" dirty="0">
              <a:solidFill>
                <a:schemeClr val="tx2">
                  <a:lumMod val="60000"/>
                  <a:lumOff val="40000"/>
                </a:schemeClr>
              </a:solidFill>
              <a:latin typeface="Times New Roman" pitchFamily="18" charset="0"/>
              <a:ea typeface="Tahoma" pitchFamily="34" charset="0"/>
              <a:cs typeface="Times New Roman" pitchFamily="18" charset="0"/>
            </a:endParaRPr>
          </a:p>
          <a:p>
            <a:pPr marL="742950" lvl="1" indent="-285750" fontAlgn="auto">
              <a:spcBef>
                <a:spcPts val="0"/>
              </a:spcBef>
              <a:spcAft>
                <a:spcPts val="0"/>
              </a:spcAft>
              <a:buClr>
                <a:schemeClr val="accent2">
                  <a:lumMod val="60000"/>
                  <a:lumOff val="40000"/>
                </a:schemeClr>
              </a:buClr>
              <a:buSzPct val="75000"/>
              <a:buFont typeface="Wingdings 2" pitchFamily="18" charset="2"/>
              <a:buChar char="E"/>
              <a:defRPr/>
            </a:pPr>
            <a:endParaRPr lang="en-US" sz="3200" dirty="0">
              <a:solidFill>
                <a:schemeClr val="tx2">
                  <a:lumMod val="60000"/>
                  <a:lumOff val="40000"/>
                </a:schemeClr>
              </a:solidFill>
              <a:latin typeface="Times New Roman" pitchFamily="18" charset="0"/>
              <a:ea typeface="Tahoma" pitchFamily="34" charset="0"/>
              <a:cs typeface="Times New Roman" pitchFamily="18" charset="0"/>
            </a:endParaRPr>
          </a:p>
          <a:p>
            <a:pPr marL="742950" lvl="1" indent="-285750" fontAlgn="auto">
              <a:spcBef>
                <a:spcPts val="0"/>
              </a:spcBef>
              <a:spcAft>
                <a:spcPts val="0"/>
              </a:spcAft>
              <a:buClr>
                <a:schemeClr val="accent2">
                  <a:lumMod val="60000"/>
                  <a:lumOff val="40000"/>
                </a:schemeClr>
              </a:buClr>
              <a:buSzPct val="75000"/>
              <a:buFont typeface="Wingdings 2" pitchFamily="18" charset="2"/>
              <a:buChar char="E"/>
              <a:defRPr/>
            </a:pPr>
            <a:endParaRPr lang="en-US" sz="3200" dirty="0">
              <a:solidFill>
                <a:schemeClr val="tx2">
                  <a:lumMod val="60000"/>
                  <a:lumOff val="40000"/>
                </a:schemeClr>
              </a:solidFill>
              <a:latin typeface="Times New Roman" pitchFamily="18" charset="0"/>
              <a:ea typeface="Tahoma" pitchFamily="34" charset="0"/>
              <a:cs typeface="Times New Roman" pitchFamily="18" charset="0"/>
            </a:endParaRPr>
          </a:p>
          <a:p>
            <a:pPr marL="342900" indent="-342900" fontAlgn="auto">
              <a:spcBef>
                <a:spcPts val="0"/>
              </a:spcBef>
              <a:spcAft>
                <a:spcPts val="0"/>
              </a:spcAft>
              <a:buClr>
                <a:schemeClr val="accent1"/>
              </a:buClr>
              <a:buFont typeface="Wingdings 2" pitchFamily="18" charset="2"/>
              <a:buChar char=""/>
              <a:defRPr/>
            </a:pPr>
            <a:endParaRPr lang="en-US" sz="3600" dirty="0">
              <a:latin typeface="Times New Roman" pitchFamily="18" charset="0"/>
              <a:ea typeface="Tahoma" pitchFamily="34" charset="0"/>
              <a:cs typeface="Times New Roman" pitchFamily="18" charset="0"/>
            </a:endParaRPr>
          </a:p>
        </p:txBody>
      </p:sp>
      <p:sp>
        <p:nvSpPr>
          <p:cNvPr id="7" name="Footer Placeholder 3"/>
          <p:cNvSpPr txBox="1">
            <a:spLocks noGrp="1"/>
          </p:cNvSpPr>
          <p:nvPr/>
        </p:nvSpPr>
        <p:spPr>
          <a:xfrm>
            <a:off x="3124200" y="6356350"/>
            <a:ext cx="5410200" cy="365125"/>
          </a:xfrm>
          <a:prstGeom prst="rect">
            <a:avLst/>
          </a:prstGeom>
          <a:noFill/>
        </p:spPr>
        <p:txBody>
          <a:bodyPr anchor="ctr"/>
          <a:lstStyle/>
          <a:p>
            <a:pPr algn="r" fontAlgn="auto">
              <a:spcBef>
                <a:spcPts val="0"/>
              </a:spcBef>
              <a:spcAft>
                <a:spcPts val="0"/>
              </a:spcAft>
              <a:defRPr/>
            </a:pPr>
            <a:r>
              <a:rPr lang="en-US" sz="1000">
                <a:solidFill>
                  <a:schemeClr val="bg1">
                    <a:lumMod val="65000"/>
                  </a:schemeClr>
                </a:solidFill>
                <a:latin typeface="+mj-lt"/>
              </a:rPr>
              <a:t>Massachusetts Department of Elementary and Secondary Education</a:t>
            </a:r>
            <a:endParaRPr lang="en-US" sz="1000">
              <a:solidFill>
                <a:schemeClr val="bg1">
                  <a:lumMod val="65000"/>
                </a:schemeClr>
              </a:solidFill>
              <a:latin typeface="+mj-lt"/>
            </a:endParaRPr>
          </a:p>
        </p:txBody>
      </p:sp>
      <p:pic>
        <p:nvPicPr>
          <p:cNvPr id="30722" name="Picture 2" descr="books,cases,gavels,government,judicial systems,laws"/>
          <p:cNvPicPr>
            <a:picLocks noChangeAspect="1" noChangeArrowheads="1"/>
          </p:cNvPicPr>
          <p:nvPr/>
        </p:nvPicPr>
        <p:blipFill>
          <a:blip r:embed="rId3" cstate="print"/>
          <a:srcRect/>
          <a:stretch>
            <a:fillRect/>
          </a:stretch>
        </p:blipFill>
        <p:spPr bwMode="auto">
          <a:xfrm>
            <a:off x="5943600" y="3505200"/>
            <a:ext cx="1981200" cy="1981199"/>
          </a:xfrm>
          <a:prstGeom prst="rect">
            <a:avLst/>
          </a:prstGeom>
          <a:ln>
            <a:noFill/>
          </a:ln>
          <a:effectLst>
            <a:softEdge rad="112500"/>
          </a:effectLst>
        </p:spPr>
      </p:pic>
      <p:sp>
        <p:nvSpPr>
          <p:cNvPr id="6" name="Rectangle 5"/>
          <p:cNvSpPr/>
          <p:nvPr/>
        </p:nvSpPr>
        <p:spPr>
          <a:xfrm>
            <a:off x="8534400" y="5300663"/>
            <a:ext cx="285750" cy="336550"/>
          </a:xfrm>
          <a:prstGeom prst="rect">
            <a:avLst/>
          </a:prstGeom>
        </p:spPr>
        <p:txBody>
          <a:bodyPr wrap="none">
            <a:spAutoFit/>
          </a:bodyPr>
          <a:lstStyle/>
          <a:p>
            <a:pPr fontAlgn="auto">
              <a:spcBef>
                <a:spcPts val="0"/>
              </a:spcBef>
              <a:spcAft>
                <a:spcPts val="0"/>
              </a:spcAft>
              <a:defRPr/>
            </a:pPr>
            <a:fld id="{30AF2F22-8D7B-44FC-812A-7EFDA7ADA1C1}" type="slidenum">
              <a:rPr lang="en-US" sz="1600">
                <a:solidFill>
                  <a:schemeClr val="bg1">
                    <a:lumMod val="50000"/>
                  </a:schemeClr>
                </a:solidFill>
                <a:latin typeface="+mj-lt"/>
              </a:rPr>
              <a:pPr fontAlgn="auto">
                <a:spcBef>
                  <a:spcPts val="0"/>
                </a:spcBef>
                <a:spcAft>
                  <a:spcPts val="0"/>
                </a:spcAft>
                <a:defRPr/>
              </a:pPr>
              <a:t>11</a:t>
            </a:fld>
            <a:endParaRPr lang="en-US" sz="1600" dirty="0">
              <a:solidFill>
                <a:schemeClr val="bg1">
                  <a:lumMod val="50000"/>
                </a:schemeClr>
              </a:solidFill>
              <a:latin typeface="+mj-lt"/>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ChangeArrowheads="1"/>
          </p:cNvPicPr>
          <p:nvPr/>
        </p:nvPicPr>
        <p:blipFill>
          <a:blip r:embed="rId2"/>
          <a:srcRect/>
          <a:stretch>
            <a:fillRect/>
          </a:stretch>
        </p:blipFill>
        <p:spPr bwMode="auto">
          <a:xfrm>
            <a:off x="360363" y="182563"/>
            <a:ext cx="8515350" cy="1012825"/>
          </a:xfrm>
          <a:prstGeom prst="rect">
            <a:avLst/>
          </a:prstGeom>
          <a:noFill/>
          <a:ln w="9525">
            <a:noFill/>
            <a:miter lim="800000"/>
            <a:headEnd/>
            <a:tailEnd/>
          </a:ln>
        </p:spPr>
      </p:pic>
      <p:sp>
        <p:nvSpPr>
          <p:cNvPr id="3" name="Content Placeholder 2"/>
          <p:cNvSpPr>
            <a:spLocks/>
          </p:cNvSpPr>
          <p:nvPr/>
        </p:nvSpPr>
        <p:spPr bwMode="auto">
          <a:xfrm>
            <a:off x="639763" y="1189038"/>
            <a:ext cx="7924800" cy="5532437"/>
          </a:xfrm>
          <a:prstGeom prst="rect">
            <a:avLst/>
          </a:prstGeom>
          <a:noFill/>
          <a:ln w="9525">
            <a:noFill/>
            <a:miter lim="800000"/>
            <a:headEnd/>
            <a:tailEnd/>
          </a:ln>
        </p:spPr>
        <p:txBody>
          <a:bodyPr/>
          <a:lstStyle/>
          <a:p>
            <a:pPr marL="342900" indent="-342900" fontAlgn="auto">
              <a:spcBef>
                <a:spcPts val="0"/>
              </a:spcBef>
              <a:spcAft>
                <a:spcPts val="0"/>
              </a:spcAft>
              <a:buClr>
                <a:schemeClr val="accent1"/>
              </a:buClr>
              <a:buFont typeface="Wingdings 2" pitchFamily="18" charset="2"/>
              <a:buChar char=""/>
              <a:defRPr/>
            </a:pPr>
            <a:r>
              <a:rPr lang="en-US" sz="4600" dirty="0">
                <a:latin typeface="Times New Roman" pitchFamily="18" charset="0"/>
                <a:ea typeface="Tahoma" pitchFamily="34" charset="0"/>
                <a:cs typeface="Times New Roman" pitchFamily="18" charset="0"/>
              </a:rPr>
              <a:t>“Who’s responsible for student learning? Walk into an effective school and ask this question of anyone – a teacher, a student, the principal, a parent volunteer, a secretary – and you’ll get the same answer: </a:t>
            </a:r>
            <a:r>
              <a:rPr lang="en-US" sz="4600" i="1" dirty="0">
                <a:latin typeface="Times New Roman" pitchFamily="18" charset="0"/>
                <a:ea typeface="Tahoma" pitchFamily="34" charset="0"/>
                <a:cs typeface="Times New Roman" pitchFamily="18" charset="0"/>
              </a:rPr>
              <a:t>I am</a:t>
            </a:r>
            <a:r>
              <a:rPr lang="en-US" sz="4600" dirty="0">
                <a:latin typeface="Times New Roman" pitchFamily="18" charset="0"/>
                <a:ea typeface="Tahoma" pitchFamily="34" charset="0"/>
                <a:cs typeface="Times New Roman" pitchFamily="18" charset="0"/>
              </a:rPr>
              <a:t>.”</a:t>
            </a:r>
            <a:endParaRPr lang="en-US" sz="4000" dirty="0">
              <a:latin typeface="Times New Roman" pitchFamily="18" charset="0"/>
              <a:ea typeface="Tahoma" pitchFamily="34" charset="0"/>
              <a:cs typeface="Times New Roman" pitchFamily="18" charset="0"/>
            </a:endParaRPr>
          </a:p>
          <a:p>
            <a:pPr marL="342900" indent="-342900" algn="r" fontAlgn="auto">
              <a:spcBef>
                <a:spcPts val="0"/>
              </a:spcBef>
              <a:spcAft>
                <a:spcPts val="0"/>
              </a:spcAft>
              <a:buClr>
                <a:schemeClr val="accent1"/>
              </a:buClr>
              <a:buFont typeface="Wingdings 2" pitchFamily="18" charset="2"/>
              <a:buNone/>
              <a:defRPr/>
            </a:pPr>
            <a:r>
              <a:rPr lang="en-US" sz="2300" i="1" dirty="0">
                <a:latin typeface="Times New Roman" pitchFamily="18" charset="0"/>
                <a:ea typeface="Tahoma" pitchFamily="34" charset="0"/>
                <a:cs typeface="Times New Roman" pitchFamily="18" charset="0"/>
              </a:rPr>
              <a:t>(</a:t>
            </a:r>
            <a:r>
              <a:rPr lang="en-US" sz="2300" i="1" dirty="0" err="1">
                <a:latin typeface="Times New Roman" pitchFamily="18" charset="0"/>
                <a:ea typeface="Tahoma" pitchFamily="34" charset="0"/>
                <a:cs typeface="Times New Roman" pitchFamily="18" charset="0"/>
              </a:rPr>
              <a:t>Conzemius</a:t>
            </a:r>
            <a:r>
              <a:rPr lang="en-US" sz="2300" i="1" dirty="0">
                <a:latin typeface="Times New Roman" pitchFamily="18" charset="0"/>
                <a:ea typeface="Tahoma" pitchFamily="34" charset="0"/>
                <a:cs typeface="Times New Roman" pitchFamily="18" charset="0"/>
              </a:rPr>
              <a:t> &amp; O’Neill, 2001)</a:t>
            </a:r>
          </a:p>
          <a:p>
            <a:pPr marL="342900" indent="-342900" fontAlgn="auto">
              <a:spcBef>
                <a:spcPts val="0"/>
              </a:spcBef>
              <a:spcAft>
                <a:spcPts val="0"/>
              </a:spcAft>
              <a:buClr>
                <a:schemeClr val="accent1"/>
              </a:buClr>
              <a:buFont typeface="Wingdings 2" pitchFamily="18" charset="2"/>
              <a:buNone/>
              <a:defRPr/>
            </a:pPr>
            <a:endParaRPr lang="en-US" sz="600" dirty="0">
              <a:latin typeface="Times New Roman" pitchFamily="18" charset="0"/>
              <a:ea typeface="Tahoma" pitchFamily="34" charset="0"/>
              <a:cs typeface="Times New Roman" pitchFamily="18" charset="0"/>
            </a:endParaRPr>
          </a:p>
          <a:p>
            <a:pPr marL="342900" indent="-342900" fontAlgn="auto">
              <a:spcBef>
                <a:spcPts val="0"/>
              </a:spcBef>
              <a:spcAft>
                <a:spcPts val="0"/>
              </a:spcAft>
              <a:buClr>
                <a:schemeClr val="accent1"/>
              </a:buClr>
              <a:buFont typeface="Wingdings 2" pitchFamily="18" charset="2"/>
              <a:buChar char=""/>
              <a:defRPr/>
            </a:pPr>
            <a:r>
              <a:rPr lang="en-US" sz="4600" dirty="0">
                <a:latin typeface="Times New Roman" pitchFamily="18" charset="0"/>
                <a:ea typeface="Tahoma" pitchFamily="34" charset="0"/>
                <a:cs typeface="Times New Roman" pitchFamily="18" charset="0"/>
              </a:rPr>
              <a:t>“It is time to break the bad habit of expecting something from nothing, from our government or from each other. Let us all take more responsibility, not only for ourselves and our families, but for our communities and our country.” </a:t>
            </a:r>
          </a:p>
          <a:p>
            <a:pPr marL="342900" indent="-342900" algn="r" fontAlgn="auto">
              <a:spcBef>
                <a:spcPts val="0"/>
              </a:spcBef>
              <a:spcAft>
                <a:spcPts val="0"/>
              </a:spcAft>
              <a:buClr>
                <a:schemeClr val="accent1"/>
              </a:buClr>
              <a:buFont typeface="Wingdings 2" pitchFamily="18" charset="2"/>
              <a:buNone/>
              <a:defRPr/>
            </a:pPr>
            <a:r>
              <a:rPr lang="en-US" sz="2300" i="1" dirty="0">
                <a:latin typeface="Times New Roman" pitchFamily="18" charset="0"/>
                <a:ea typeface="Tahoma" pitchFamily="34" charset="0"/>
                <a:cs typeface="Times New Roman" pitchFamily="18" charset="0"/>
              </a:rPr>
              <a:t>(Clinton, 1993)</a:t>
            </a:r>
          </a:p>
          <a:p>
            <a:pPr marL="342900" indent="-342900" algn="r" fontAlgn="auto">
              <a:spcBef>
                <a:spcPts val="0"/>
              </a:spcBef>
              <a:spcAft>
                <a:spcPts val="0"/>
              </a:spcAft>
              <a:buClr>
                <a:schemeClr val="accent1"/>
              </a:buClr>
              <a:buFont typeface="Wingdings 2" pitchFamily="18" charset="2"/>
              <a:buNone/>
              <a:defRPr/>
            </a:pPr>
            <a:endParaRPr lang="en-US" sz="2300" i="1" dirty="0">
              <a:latin typeface="Times New Roman" pitchFamily="18" charset="0"/>
              <a:ea typeface="Tahoma" pitchFamily="34" charset="0"/>
              <a:cs typeface="Times New Roman" pitchFamily="18" charset="0"/>
            </a:endParaRPr>
          </a:p>
          <a:p>
            <a:pPr marL="342900" indent="-342900" fontAlgn="auto">
              <a:spcBef>
                <a:spcPts val="0"/>
              </a:spcBef>
              <a:spcAft>
                <a:spcPts val="0"/>
              </a:spcAft>
              <a:buClr>
                <a:schemeClr val="accent1"/>
              </a:buClr>
              <a:buFont typeface="Wingdings 2" pitchFamily="18" charset="2"/>
              <a:buNone/>
              <a:defRPr/>
            </a:pPr>
            <a:r>
              <a:rPr lang="en-US" sz="5100" i="1" dirty="0">
                <a:solidFill>
                  <a:schemeClr val="accent1"/>
                </a:solidFill>
                <a:latin typeface="Times New Roman" pitchFamily="18" charset="0"/>
                <a:ea typeface="Tahoma" pitchFamily="34" charset="0"/>
                <a:cs typeface="Times New Roman" pitchFamily="18" charset="0"/>
              </a:rPr>
              <a:t>Who is responsible? We all are!</a:t>
            </a:r>
          </a:p>
        </p:txBody>
      </p:sp>
      <p:sp>
        <p:nvSpPr>
          <p:cNvPr id="4" name="Footer Placeholder 3"/>
          <p:cNvSpPr txBox="1">
            <a:spLocks noGrp="1"/>
          </p:cNvSpPr>
          <p:nvPr/>
        </p:nvSpPr>
        <p:spPr>
          <a:xfrm>
            <a:off x="3124200" y="6356350"/>
            <a:ext cx="5410200" cy="365125"/>
          </a:xfrm>
          <a:prstGeom prst="rect">
            <a:avLst/>
          </a:prstGeom>
          <a:noFill/>
        </p:spPr>
        <p:txBody>
          <a:bodyPr anchor="ctr"/>
          <a:lstStyle/>
          <a:p>
            <a:pPr algn="r" fontAlgn="auto">
              <a:spcBef>
                <a:spcPts val="0"/>
              </a:spcBef>
              <a:spcAft>
                <a:spcPts val="0"/>
              </a:spcAft>
              <a:defRPr/>
            </a:pPr>
            <a:r>
              <a:rPr lang="en-US" sz="1000" dirty="0">
                <a:solidFill>
                  <a:schemeClr val="bg1">
                    <a:lumMod val="65000"/>
                  </a:schemeClr>
                </a:solidFill>
                <a:latin typeface="+mj-lt"/>
              </a:rPr>
              <a:t>Massachusetts Department of Elementary and Secondary Education</a:t>
            </a:r>
            <a:endParaRPr lang="en-US" sz="1000" dirty="0">
              <a:solidFill>
                <a:schemeClr val="bg1">
                  <a:lumMod val="65000"/>
                </a:schemeClr>
              </a:solidFill>
              <a:latin typeface="+mj-lt"/>
            </a:endParaRPr>
          </a:p>
        </p:txBody>
      </p:sp>
      <p:sp>
        <p:nvSpPr>
          <p:cNvPr id="206855" name="Slide Number Placeholder 4"/>
          <p:cNvSpPr txBox="1">
            <a:spLocks noGrp="1"/>
          </p:cNvSpPr>
          <p:nvPr/>
        </p:nvSpPr>
        <p:spPr bwMode="auto">
          <a:xfrm>
            <a:off x="8486775" y="5257800"/>
            <a:ext cx="533400" cy="457200"/>
          </a:xfrm>
          <a:prstGeom prst="rect">
            <a:avLst/>
          </a:prstGeom>
          <a:noFill/>
          <a:ln w="9525">
            <a:noFill/>
            <a:miter lim="800000"/>
            <a:headEnd/>
            <a:tailEnd/>
          </a:ln>
        </p:spPr>
        <p:txBody>
          <a:bodyPr/>
          <a:lstStyle/>
          <a:p>
            <a:pPr algn="ctr"/>
            <a:fld id="{D7D7F54E-37A5-4213-B35D-A3176506E149}" type="slidenum">
              <a:rPr lang="en-US">
                <a:latin typeface="Times New Roman" pitchFamily="18" charset="0"/>
              </a:rPr>
              <a:pPr algn="ctr"/>
              <a:t>12</a:t>
            </a:fld>
            <a:endParaRPr lang="en-US">
              <a:latin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repeatCount="indefinite" fill="hold" nodeType="afterEffect">
                                  <p:stCondLst>
                                    <p:cond delay="0"/>
                                  </p:stCondLst>
                                  <p:iterate type="lt">
                                    <p:tmPct val="4000"/>
                                  </p:iterate>
                                  <p:childTnLst>
                                    <p:set>
                                      <p:cBhvr override="childStyle">
                                        <p:cTn id="6" dur="10000" fill="hold"/>
                                        <p:tgtEl>
                                          <p:spTgt spid="3">
                                            <p:txEl>
                                              <p:pRg st="6" end="6"/>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ChangeArrowheads="1"/>
          </p:cNvPicPr>
          <p:nvPr/>
        </p:nvPicPr>
        <p:blipFill>
          <a:blip r:embed="rId3"/>
          <a:srcRect/>
          <a:stretch>
            <a:fillRect/>
          </a:stretch>
        </p:blipFill>
        <p:spPr bwMode="auto">
          <a:xfrm>
            <a:off x="360363" y="182563"/>
            <a:ext cx="8515350" cy="1012825"/>
          </a:xfrm>
          <a:prstGeom prst="rect">
            <a:avLst/>
          </a:prstGeom>
          <a:noFill/>
          <a:ln w="9525">
            <a:noFill/>
            <a:miter lim="800000"/>
            <a:headEnd/>
            <a:tailEnd/>
          </a:ln>
        </p:spPr>
      </p:pic>
      <p:sp>
        <p:nvSpPr>
          <p:cNvPr id="62471" name="Content Placeholder 2"/>
          <p:cNvSpPr>
            <a:spLocks/>
          </p:cNvSpPr>
          <p:nvPr/>
        </p:nvSpPr>
        <p:spPr bwMode="auto">
          <a:xfrm>
            <a:off x="639763" y="1189038"/>
            <a:ext cx="7924800" cy="4602162"/>
          </a:xfrm>
          <a:prstGeom prst="rect">
            <a:avLst/>
          </a:prstGeom>
          <a:noFill/>
          <a:ln w="9525">
            <a:noFill/>
            <a:miter lim="800000"/>
            <a:headEnd/>
            <a:tailEnd/>
          </a:ln>
        </p:spPr>
        <p:txBody>
          <a:bodyPr/>
          <a:lstStyle/>
          <a:p>
            <a:pPr marL="342900" indent="-342900">
              <a:buClr>
                <a:schemeClr val="accent1"/>
              </a:buClr>
              <a:buSzPct val="75000"/>
              <a:buFont typeface="Lucida Grande"/>
              <a:buChar char="★"/>
            </a:pPr>
            <a:r>
              <a:rPr lang="en-US" sz="3600">
                <a:latin typeface="Times New Roman" pitchFamily="18" charset="0"/>
                <a:ea typeface="Tahoma" pitchFamily="34" charset="0"/>
                <a:cs typeface="Times New Roman" pitchFamily="18" charset="0"/>
              </a:rPr>
              <a:t>Design, teach, and reflect on an integrated SEI lesson that </a:t>
            </a:r>
          </a:p>
          <a:p>
            <a:pPr marL="742950" lvl="1" indent="-285750">
              <a:buClr>
                <a:srgbClr val="2E46E5"/>
              </a:buClr>
              <a:buSzPct val="75000"/>
              <a:buFont typeface="Wingdings 2" pitchFamily="18" charset="2"/>
              <a:buChar char="E"/>
            </a:pPr>
            <a:r>
              <a:rPr lang="en-US" sz="3200">
                <a:solidFill>
                  <a:srgbClr val="2E46E5"/>
                </a:solidFill>
                <a:latin typeface="Times New Roman" pitchFamily="18" charset="0"/>
                <a:ea typeface="Tahoma" pitchFamily="34" charset="0"/>
                <a:cs typeface="Times New Roman" pitchFamily="18" charset="0"/>
              </a:rPr>
              <a:t>Addresses all four language domains – speaking, listening, reading, and writing </a:t>
            </a:r>
          </a:p>
          <a:p>
            <a:pPr marL="742950" lvl="1" indent="-285750">
              <a:buClr>
                <a:srgbClr val="2E46E5"/>
              </a:buClr>
              <a:buSzPct val="75000"/>
              <a:buFont typeface="Wingdings 2" pitchFamily="18" charset="2"/>
              <a:buChar char="E"/>
            </a:pPr>
            <a:r>
              <a:rPr lang="en-US" sz="3200">
                <a:solidFill>
                  <a:srgbClr val="2E46E5"/>
                </a:solidFill>
                <a:latin typeface="Times New Roman" pitchFamily="18" charset="0"/>
                <a:ea typeface="Tahoma" pitchFamily="34" charset="0"/>
                <a:cs typeface="Times New Roman" pitchFamily="18" charset="0"/>
              </a:rPr>
              <a:t>Infuses strategies introduced in the Sheltered English Instruction course</a:t>
            </a:r>
          </a:p>
          <a:p>
            <a:pPr marL="742950" lvl="1" indent="-285750">
              <a:buClr>
                <a:srgbClr val="2E46E5"/>
              </a:buClr>
              <a:buSzPct val="75000"/>
              <a:buFont typeface="Wingdings 2" pitchFamily="18" charset="2"/>
              <a:buChar char="E"/>
            </a:pPr>
            <a:r>
              <a:rPr lang="en-US" sz="3200">
                <a:solidFill>
                  <a:srgbClr val="2E46E5"/>
                </a:solidFill>
                <a:latin typeface="Times New Roman" pitchFamily="18" charset="0"/>
                <a:ea typeface="Tahoma" pitchFamily="34" charset="0"/>
                <a:cs typeface="Times New Roman" pitchFamily="18" charset="0"/>
              </a:rPr>
              <a:t>Is consistent with the Massachusetts curriculum and WIDA frameworks</a:t>
            </a:r>
          </a:p>
          <a:p>
            <a:pPr marL="342900" indent="-342900">
              <a:buClr>
                <a:schemeClr val="accent1"/>
              </a:buClr>
              <a:buFont typeface="Wingdings 2" pitchFamily="18" charset="2"/>
              <a:buNone/>
            </a:pPr>
            <a:endParaRPr lang="en-US" sz="3600">
              <a:latin typeface="Times New Roman" pitchFamily="18" charset="0"/>
              <a:ea typeface="Tahoma" pitchFamily="34" charset="0"/>
              <a:cs typeface="Times New Roman" pitchFamily="18" charset="0"/>
            </a:endParaRPr>
          </a:p>
        </p:txBody>
      </p:sp>
      <p:sp>
        <p:nvSpPr>
          <p:cNvPr id="4" name="Footer Placeholder 3"/>
          <p:cNvSpPr txBox="1">
            <a:spLocks noGrp="1"/>
          </p:cNvSpPr>
          <p:nvPr/>
        </p:nvSpPr>
        <p:spPr>
          <a:xfrm>
            <a:off x="3124200" y="6356350"/>
            <a:ext cx="5410200" cy="365125"/>
          </a:xfrm>
          <a:prstGeom prst="rect">
            <a:avLst/>
          </a:prstGeom>
          <a:noFill/>
        </p:spPr>
        <p:txBody>
          <a:bodyPr anchor="ctr"/>
          <a:lstStyle/>
          <a:p>
            <a:pPr algn="r" fontAlgn="auto">
              <a:spcBef>
                <a:spcPts val="0"/>
              </a:spcBef>
              <a:spcAft>
                <a:spcPts val="0"/>
              </a:spcAft>
              <a:defRPr/>
            </a:pPr>
            <a:r>
              <a:rPr lang="en-US" sz="1000">
                <a:solidFill>
                  <a:schemeClr val="bg1">
                    <a:lumMod val="65000"/>
                  </a:schemeClr>
                </a:solidFill>
                <a:latin typeface="+mj-lt"/>
              </a:rPr>
              <a:t>Massachusetts Department of Elementary and Secondary Education</a:t>
            </a:r>
            <a:endParaRPr lang="en-US" sz="1000">
              <a:solidFill>
                <a:schemeClr val="bg1">
                  <a:lumMod val="65000"/>
                </a:schemeClr>
              </a:solidFill>
              <a:latin typeface="+mj-lt"/>
            </a:endParaRPr>
          </a:p>
        </p:txBody>
      </p:sp>
      <p:sp>
        <p:nvSpPr>
          <p:cNvPr id="62473" name="Slide Number Placeholder 4"/>
          <p:cNvSpPr txBox="1">
            <a:spLocks noGrp="1"/>
          </p:cNvSpPr>
          <p:nvPr/>
        </p:nvSpPr>
        <p:spPr bwMode="auto">
          <a:xfrm>
            <a:off x="8486775" y="5257800"/>
            <a:ext cx="533400" cy="457200"/>
          </a:xfrm>
          <a:prstGeom prst="rect">
            <a:avLst/>
          </a:prstGeom>
          <a:noFill/>
          <a:ln w="9525">
            <a:noFill/>
            <a:miter lim="800000"/>
            <a:headEnd/>
            <a:tailEnd/>
          </a:ln>
        </p:spPr>
        <p:txBody>
          <a:bodyPr/>
          <a:lstStyle/>
          <a:p>
            <a:pPr algn="ctr"/>
            <a:fld id="{D6DE2A1C-3887-4790-88BA-65EB18F46AF1}" type="slidenum">
              <a:rPr lang="en-US">
                <a:latin typeface="Times New Roman" pitchFamily="18" charset="0"/>
              </a:rPr>
              <a:pPr algn="ctr"/>
              <a:t>13</a:t>
            </a:fld>
            <a:endParaRPr lang="en-US">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nvSpPr>
        <p:spPr>
          <a:xfrm>
            <a:off x="3124200" y="6356350"/>
            <a:ext cx="5410200" cy="365125"/>
          </a:xfrm>
          <a:prstGeom prst="rect">
            <a:avLst/>
          </a:prstGeom>
          <a:noFill/>
        </p:spPr>
        <p:txBody>
          <a:bodyPr anchor="ctr"/>
          <a:lstStyle/>
          <a:p>
            <a:pPr algn="r" fontAlgn="auto">
              <a:spcBef>
                <a:spcPts val="0"/>
              </a:spcBef>
              <a:spcAft>
                <a:spcPts val="0"/>
              </a:spcAft>
              <a:defRPr/>
            </a:pPr>
            <a:r>
              <a:rPr lang="en-US" sz="1000">
                <a:solidFill>
                  <a:schemeClr val="bg1">
                    <a:lumMod val="65000"/>
                  </a:schemeClr>
                </a:solidFill>
                <a:latin typeface="+mj-lt"/>
              </a:rPr>
              <a:t>Massachusetts Department of Elementary and Secondary Education</a:t>
            </a:r>
            <a:endParaRPr lang="en-US" sz="1000">
              <a:solidFill>
                <a:schemeClr val="bg1">
                  <a:lumMod val="65000"/>
                </a:schemeClr>
              </a:solidFill>
              <a:latin typeface="+mj-lt"/>
            </a:endParaRPr>
          </a:p>
        </p:txBody>
      </p:sp>
      <p:sp>
        <p:nvSpPr>
          <p:cNvPr id="205835" name="Slide Number Placeholder 4"/>
          <p:cNvSpPr txBox="1">
            <a:spLocks noGrp="1"/>
          </p:cNvSpPr>
          <p:nvPr/>
        </p:nvSpPr>
        <p:spPr bwMode="auto">
          <a:xfrm>
            <a:off x="8486775" y="5257800"/>
            <a:ext cx="533400" cy="457200"/>
          </a:xfrm>
          <a:prstGeom prst="rect">
            <a:avLst/>
          </a:prstGeom>
          <a:noFill/>
          <a:ln w="9525">
            <a:noFill/>
            <a:miter lim="800000"/>
            <a:headEnd/>
            <a:tailEnd/>
          </a:ln>
        </p:spPr>
        <p:txBody>
          <a:bodyPr/>
          <a:lstStyle/>
          <a:p>
            <a:pPr algn="ctr"/>
            <a:fld id="{E1951D95-0AF3-4354-AECC-15B8E474711E}" type="slidenum">
              <a:rPr lang="en-US">
                <a:latin typeface="Times New Roman" pitchFamily="18" charset="0"/>
              </a:rPr>
              <a:pPr algn="ctr"/>
              <a:t>14</a:t>
            </a:fld>
            <a:endParaRPr lang="en-US">
              <a:latin typeface="Times New Roman" pitchFamily="18" charset="0"/>
            </a:endParaRPr>
          </a:p>
        </p:txBody>
      </p:sp>
      <p:pic>
        <p:nvPicPr>
          <p:cNvPr id="2" name="Title 1"/>
          <p:cNvPicPr>
            <a:picLocks noChangeArrowheads="1"/>
          </p:cNvPicPr>
          <p:nvPr/>
        </p:nvPicPr>
        <p:blipFill>
          <a:blip r:embed="rId2"/>
          <a:srcRect/>
          <a:stretch>
            <a:fillRect/>
          </a:stretch>
        </p:blipFill>
        <p:spPr bwMode="auto">
          <a:xfrm>
            <a:off x="512763" y="334963"/>
            <a:ext cx="8515350" cy="1012825"/>
          </a:xfrm>
          <a:prstGeom prst="rect">
            <a:avLst/>
          </a:prstGeom>
          <a:noFill/>
          <a:ln w="9525">
            <a:noFill/>
            <a:miter lim="800000"/>
            <a:headEnd/>
            <a:tailEnd/>
          </a:ln>
        </p:spPr>
      </p:pic>
      <p:sp>
        <p:nvSpPr>
          <p:cNvPr id="205837" name="Content Placeholder 2"/>
          <p:cNvSpPr>
            <a:spLocks/>
          </p:cNvSpPr>
          <p:nvPr/>
        </p:nvSpPr>
        <p:spPr bwMode="auto">
          <a:xfrm>
            <a:off x="792163" y="1341438"/>
            <a:ext cx="7924800" cy="4602162"/>
          </a:xfrm>
          <a:prstGeom prst="rect">
            <a:avLst/>
          </a:prstGeom>
          <a:noFill/>
          <a:ln w="9525">
            <a:noFill/>
            <a:miter lim="800000"/>
            <a:headEnd/>
            <a:tailEnd/>
          </a:ln>
        </p:spPr>
        <p:txBody>
          <a:bodyPr/>
          <a:lstStyle/>
          <a:p>
            <a:pPr marL="342900" indent="-342900">
              <a:buClr>
                <a:schemeClr val="accent1"/>
              </a:buClr>
              <a:buFont typeface="Wingdings" pitchFamily="2" charset="2"/>
              <a:buChar char=""/>
            </a:pPr>
            <a:r>
              <a:rPr lang="en-US" sz="3600">
                <a:latin typeface="Times New Roman" pitchFamily="18" charset="0"/>
                <a:ea typeface="Tahoma" pitchFamily="34" charset="0"/>
                <a:cs typeface="Times New Roman" pitchFamily="18" charset="0"/>
              </a:rPr>
              <a:t>For this assignment participants will </a:t>
            </a:r>
          </a:p>
          <a:p>
            <a:pPr marL="742950" lvl="1" indent="-285750">
              <a:buClr>
                <a:srgbClr val="2E46E5"/>
              </a:buClr>
              <a:buSzPct val="75000"/>
              <a:buFont typeface="Wingdings 2" pitchFamily="18" charset="2"/>
              <a:buChar char="E"/>
            </a:pPr>
            <a:r>
              <a:rPr lang="en-US" sz="3200">
                <a:solidFill>
                  <a:srgbClr val="2E46E5"/>
                </a:solidFill>
                <a:latin typeface="Times New Roman" pitchFamily="18" charset="0"/>
                <a:ea typeface="Tahoma" pitchFamily="34" charset="0"/>
                <a:cs typeface="Times New Roman" pitchFamily="18" charset="0"/>
              </a:rPr>
              <a:t>Select one specific class as a focus</a:t>
            </a:r>
          </a:p>
          <a:p>
            <a:pPr marL="742950" lvl="1" indent="-285750">
              <a:buClr>
                <a:srgbClr val="2E46E5"/>
              </a:buClr>
              <a:buSzPct val="75000"/>
              <a:buFont typeface="Wingdings 2" pitchFamily="18" charset="2"/>
              <a:buChar char="E"/>
            </a:pPr>
            <a:r>
              <a:rPr lang="en-US" sz="3200">
                <a:solidFill>
                  <a:srgbClr val="2E46E5"/>
                </a:solidFill>
                <a:latin typeface="Times New Roman" pitchFamily="18" charset="0"/>
                <a:ea typeface="Tahoma" pitchFamily="34" charset="0"/>
                <a:cs typeface="Times New Roman" pitchFamily="18" charset="0"/>
              </a:rPr>
              <a:t>Design a lesson plan w/SEI Lesson Tool</a:t>
            </a:r>
          </a:p>
          <a:p>
            <a:pPr marL="742950" lvl="1" indent="-285750">
              <a:buClr>
                <a:srgbClr val="2E46E5"/>
              </a:buClr>
              <a:buSzPct val="75000"/>
              <a:buFont typeface="Wingdings 2" pitchFamily="18" charset="2"/>
              <a:buChar char="E"/>
            </a:pPr>
            <a:r>
              <a:rPr lang="en-US" sz="3200">
                <a:solidFill>
                  <a:srgbClr val="2E46E5"/>
                </a:solidFill>
                <a:latin typeface="Times New Roman" pitchFamily="18" charset="0"/>
                <a:ea typeface="Tahoma" pitchFamily="34" charset="0"/>
                <a:cs typeface="Times New Roman" pitchFamily="18" charset="0"/>
              </a:rPr>
              <a:t>Teach</a:t>
            </a:r>
          </a:p>
          <a:p>
            <a:pPr marL="1143000" lvl="2" indent="-228600">
              <a:buClr>
                <a:srgbClr val="AE5001"/>
              </a:buClr>
              <a:buFont typeface="Wingdings" pitchFamily="2" charset="2"/>
              <a:buChar char="§"/>
            </a:pPr>
            <a:r>
              <a:rPr lang="en-US" sz="2800">
                <a:solidFill>
                  <a:srgbClr val="AE5001"/>
                </a:solidFill>
                <a:latin typeface="Times New Roman" pitchFamily="18" charset="0"/>
                <a:ea typeface="Tahoma" pitchFamily="34" charset="0"/>
                <a:cs typeface="Times New Roman" pitchFamily="18" charset="0"/>
              </a:rPr>
              <a:t>Lesson to students in their classroom</a:t>
            </a:r>
          </a:p>
          <a:p>
            <a:pPr marL="1143000" lvl="2" indent="-228600">
              <a:buClr>
                <a:srgbClr val="AE5001"/>
              </a:buClr>
              <a:buFont typeface="Wingdings" pitchFamily="2" charset="2"/>
              <a:buChar char="§"/>
            </a:pPr>
            <a:r>
              <a:rPr lang="en-US" sz="2800">
                <a:solidFill>
                  <a:srgbClr val="AE5001"/>
                </a:solidFill>
                <a:latin typeface="Times New Roman" pitchFamily="18" charset="0"/>
                <a:ea typeface="Tahoma" pitchFamily="34" charset="0"/>
                <a:cs typeface="Times New Roman" pitchFamily="18" charset="0"/>
              </a:rPr>
              <a:t>A component of the Capstone Lesson to course colleagues during one of the two final sessions</a:t>
            </a:r>
          </a:p>
          <a:p>
            <a:pPr marL="742950" lvl="1" indent="-285750">
              <a:buClr>
                <a:srgbClr val="2E46E5"/>
              </a:buClr>
              <a:buSzPct val="75000"/>
              <a:buFont typeface="Wingdings 2" pitchFamily="18" charset="2"/>
              <a:buChar char="E"/>
            </a:pPr>
            <a:r>
              <a:rPr lang="en-US" sz="3200">
                <a:solidFill>
                  <a:srgbClr val="2E46E5"/>
                </a:solidFill>
                <a:latin typeface="Times New Roman" pitchFamily="18" charset="0"/>
                <a:ea typeface="Tahoma" pitchFamily="34" charset="0"/>
                <a:cs typeface="Times New Roman" pitchFamily="18" charset="0"/>
              </a:rPr>
              <a:t>Write a reflection on its planning and implementation.</a:t>
            </a:r>
            <a:endParaRPr lang="en-US" sz="2000">
              <a:solidFill>
                <a:srgbClr val="2E46E5"/>
              </a:solidFill>
              <a:latin typeface="Times New Roman" pitchFamily="18" charset="0"/>
              <a:ea typeface="Tahoma" pitchFamily="34" charset="0"/>
              <a:cs typeface="Times New Roman" pitchFamily="18" charset="0"/>
            </a:endParaRPr>
          </a:p>
        </p:txBody>
      </p:sp>
      <p:sp>
        <p:nvSpPr>
          <p:cNvPr id="3" name="Footer Placeholder 3"/>
          <p:cNvSpPr txBox="1">
            <a:spLocks noGrp="1"/>
          </p:cNvSpPr>
          <p:nvPr/>
        </p:nvSpPr>
        <p:spPr>
          <a:xfrm>
            <a:off x="3276600" y="6508750"/>
            <a:ext cx="5410200" cy="365125"/>
          </a:xfrm>
          <a:prstGeom prst="rect">
            <a:avLst/>
          </a:prstGeom>
          <a:noFill/>
        </p:spPr>
        <p:txBody>
          <a:bodyPr anchor="ctr"/>
          <a:lstStyle/>
          <a:p>
            <a:pPr algn="r" fontAlgn="auto">
              <a:spcBef>
                <a:spcPts val="0"/>
              </a:spcBef>
              <a:spcAft>
                <a:spcPts val="0"/>
              </a:spcAft>
              <a:defRPr/>
            </a:pPr>
            <a:r>
              <a:rPr lang="en-US" sz="1000">
                <a:solidFill>
                  <a:schemeClr val="bg1">
                    <a:lumMod val="65000"/>
                  </a:schemeClr>
                </a:solidFill>
                <a:latin typeface="+mj-lt"/>
              </a:rPr>
              <a:t>Massachusetts Department of Elementary and Secondary Education</a:t>
            </a:r>
            <a:endParaRPr lang="en-US" sz="1000">
              <a:solidFill>
                <a:schemeClr val="bg1">
                  <a:lumMod val="65000"/>
                </a:schemeClr>
              </a:solidFill>
              <a:latin typeface="+mj-lt"/>
            </a:endParaRPr>
          </a:p>
        </p:txBody>
      </p:sp>
      <p:sp>
        <p:nvSpPr>
          <p:cNvPr id="205839" name="Slide Number Placeholder 4"/>
          <p:cNvSpPr txBox="1">
            <a:spLocks noGrp="1"/>
          </p:cNvSpPr>
          <p:nvPr/>
        </p:nvSpPr>
        <p:spPr bwMode="auto">
          <a:xfrm>
            <a:off x="8639175" y="5410200"/>
            <a:ext cx="533400" cy="457200"/>
          </a:xfrm>
          <a:prstGeom prst="rect">
            <a:avLst/>
          </a:prstGeom>
          <a:noFill/>
          <a:ln w="9525">
            <a:noFill/>
            <a:miter lim="800000"/>
            <a:headEnd/>
            <a:tailEnd/>
          </a:ln>
        </p:spPr>
        <p:txBody>
          <a:bodyPr/>
          <a:lstStyle/>
          <a:p>
            <a:pPr algn="ctr"/>
            <a:fld id="{3127EF7A-6388-4F64-A4FA-A131F639A6F9}" type="slidenum">
              <a:rPr lang="en-US">
                <a:latin typeface="Times New Roman" pitchFamily="18" charset="0"/>
              </a:rPr>
              <a:pPr algn="ctr"/>
              <a:t>14</a:t>
            </a:fld>
            <a:endParaRPr lang="en-US">
              <a:latin typeface="Times New Roman" pitchFamily="18" charset="0"/>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p:cNvSpPr>
          <p:nvPr>
            <p:ph type="title" idx="4294967295"/>
          </p:nvPr>
        </p:nvSpPr>
        <p:spPr/>
        <p:txBody>
          <a:bodyPr/>
          <a:lstStyle/>
          <a:p>
            <a:pPr algn="ctr"/>
            <a:r>
              <a:rPr lang="en-US" smtClean="0"/>
              <a:t>III. Method of the course</a:t>
            </a:r>
          </a:p>
        </p:txBody>
      </p:sp>
      <p:sp>
        <p:nvSpPr>
          <p:cNvPr id="198659" name="Rectangle 3"/>
          <p:cNvSpPr>
            <a:spLocks noGrp="1"/>
          </p:cNvSpPr>
          <p:nvPr>
            <p:ph type="body" idx="4294967295"/>
          </p:nvPr>
        </p:nvSpPr>
        <p:spPr/>
        <p:txBody>
          <a:bodyPr/>
          <a:lstStyle/>
          <a:p>
            <a:r>
              <a:rPr lang="en-US" smtClean="0"/>
              <a:t>Online</a:t>
            </a:r>
          </a:p>
          <a:p>
            <a:r>
              <a:rPr lang="en-US" smtClean="0"/>
              <a:t>Face to Face</a:t>
            </a:r>
          </a:p>
          <a:p>
            <a:r>
              <a:rPr lang="en-US" smtClean="0"/>
              <a:t>Modeling Strategies</a:t>
            </a:r>
          </a:p>
          <a:p>
            <a:r>
              <a:rPr lang="en-US" smtClean="0"/>
              <a:t>Delivering content</a:t>
            </a:r>
          </a:p>
          <a:p>
            <a:r>
              <a:rPr lang="en-US" smtClean="0"/>
              <a:t>Classroom application</a:t>
            </a:r>
          </a:p>
          <a:p>
            <a:r>
              <a:rPr lang="en-US" smtClean="0"/>
              <a:t>Reflection</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6" name="Rectangle 14"/>
          <p:cNvSpPr>
            <a:spLocks noGrp="1"/>
          </p:cNvSpPr>
          <p:nvPr>
            <p:ph type="title" idx="4294967295"/>
          </p:nvPr>
        </p:nvSpPr>
        <p:spPr/>
        <p:txBody>
          <a:bodyPr/>
          <a:lstStyle/>
          <a:p>
            <a:pPr algn="ctr"/>
            <a:r>
              <a:rPr lang="en-US" smtClean="0"/>
              <a:t>IV. Content of Class</a:t>
            </a:r>
          </a:p>
        </p:txBody>
      </p:sp>
      <p:sp>
        <p:nvSpPr>
          <p:cNvPr id="64527" name="Rectangle 15"/>
          <p:cNvSpPr>
            <a:spLocks noGrp="1"/>
          </p:cNvSpPr>
          <p:nvPr>
            <p:ph type="body" idx="4294967295"/>
          </p:nvPr>
        </p:nvSpPr>
        <p:spPr/>
        <p:txBody>
          <a:bodyPr/>
          <a:lstStyle/>
          <a:p>
            <a:r>
              <a:rPr lang="en-US" smtClean="0"/>
              <a:t>Getting people to care and understand</a:t>
            </a:r>
          </a:p>
          <a:p>
            <a:r>
              <a:rPr lang="en-US" smtClean="0"/>
              <a:t>Teaching them what to do and how to do it. </a:t>
            </a:r>
          </a:p>
          <a:p>
            <a:r>
              <a:rPr lang="en-US" smtClean="0"/>
              <a:t>Practicing</a:t>
            </a:r>
          </a:p>
          <a:p>
            <a:pPr>
              <a:buFont typeface="Wingdings 2" pitchFamily="18" charset="2"/>
              <a:buNone/>
            </a:pPr>
            <a:endParaRPr lang="en-US" smtClean="0"/>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1" name="Rectangle 7"/>
          <p:cNvSpPr>
            <a:spLocks noGrp="1"/>
          </p:cNvSpPr>
          <p:nvPr>
            <p:ph type="title" idx="4294967295"/>
          </p:nvPr>
        </p:nvSpPr>
        <p:spPr/>
        <p:txBody>
          <a:bodyPr/>
          <a:lstStyle/>
          <a:p>
            <a:pPr algn="ctr"/>
            <a:r>
              <a:rPr lang="en-US" sz="4400" smtClean="0"/>
              <a:t>Getting People to Care and Understand</a:t>
            </a:r>
          </a:p>
        </p:txBody>
      </p:sp>
      <p:sp>
        <p:nvSpPr>
          <p:cNvPr id="72712" name="Rectangle 8"/>
          <p:cNvSpPr>
            <a:spLocks noGrp="1"/>
          </p:cNvSpPr>
          <p:nvPr>
            <p:ph type="body" idx="4294967295"/>
          </p:nvPr>
        </p:nvSpPr>
        <p:spPr>
          <a:xfrm>
            <a:off x="609600" y="1524000"/>
            <a:ext cx="7924800" cy="4602163"/>
          </a:xfrm>
        </p:spPr>
        <p:txBody>
          <a:bodyPr/>
          <a:lstStyle/>
          <a:p>
            <a:r>
              <a:rPr lang="en-US" smtClean="0">
                <a:hlinkClick r:id="rId3"/>
              </a:rPr>
              <a:t>http://youtu.be/I6Y0HAjLKYI</a:t>
            </a:r>
            <a:endParaRPr lang="en-US" smtClean="0"/>
          </a:p>
          <a:p>
            <a:r>
              <a:rPr lang="en-US" smtClean="0">
                <a:hlinkClick r:id="rId4"/>
              </a:rPr>
              <a:t>http://youtu.be/p7AjmK77BWM?t=2m22s</a:t>
            </a:r>
            <a:endParaRPr lang="en-US" smtClean="0"/>
          </a:p>
          <a:p>
            <a:r>
              <a:rPr lang="en-US" smtClean="0"/>
              <a:t>Margarita Calderon: Implementing Peer-Assisted Learning Video on YouTube</a:t>
            </a:r>
          </a:p>
          <a:p>
            <a:endParaRPr lang="en-US" smtClean="0"/>
          </a:p>
          <a:p>
            <a:endParaRPr lang="en-US" smtClean="0"/>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640080" y="274638"/>
            <a:ext cx="8229600" cy="914400"/>
          </a:xfrm>
        </p:spPr>
        <p:txBody>
          <a:bodyPr rtlCol="0">
            <a:normAutofit/>
          </a:bodyPr>
          <a:lstStyle/>
          <a:p>
            <a:pPr fontAlgn="auto">
              <a:spcAft>
                <a:spcPts val="0"/>
              </a:spcAft>
              <a:defRPr/>
            </a:pPr>
            <a:r>
              <a:rPr lang="en-US" dirty="0">
                <a:ln>
                  <a:solidFill>
                    <a:schemeClr val="accent1"/>
                  </a:solidFill>
                </a:ln>
                <a:solidFill>
                  <a:schemeClr val="accent2">
                    <a:lumMod val="60000"/>
                    <a:lumOff val="40000"/>
                  </a:schemeClr>
                </a:solidFill>
              </a:rPr>
              <a:t>Iceberg of Culture</a:t>
            </a:r>
          </a:p>
        </p:txBody>
      </p:sp>
      <p:sp>
        <p:nvSpPr>
          <p:cNvPr id="209923" name="Rectangle 3"/>
          <p:cNvSpPr>
            <a:spLocks noGrp="1" noChangeArrowheads="1"/>
          </p:cNvSpPr>
          <p:nvPr>
            <p:ph idx="4294967295"/>
          </p:nvPr>
        </p:nvSpPr>
        <p:spPr/>
        <p:txBody>
          <a:bodyPr/>
          <a:lstStyle/>
          <a:p>
            <a:pPr>
              <a:lnSpc>
                <a:spcPct val="75000"/>
              </a:lnSpc>
              <a:spcBef>
                <a:spcPct val="0"/>
              </a:spcBef>
            </a:pPr>
            <a:r>
              <a:rPr lang="en-US" sz="900" smtClean="0"/>
              <a:t>Indiana Department of Education </a:t>
            </a:r>
            <a:r>
              <a:rPr lang="ja-JP" altLang="en-US" sz="900" smtClean="0"/>
              <a:t>􀂃</a:t>
            </a:r>
            <a:r>
              <a:rPr lang="en-US" sz="900" smtClean="0"/>
              <a:t> Office of English Language Learning &amp; Migrant Education </a:t>
            </a:r>
            <a:r>
              <a:rPr lang="ja-JP" altLang="en-US" sz="900" smtClean="0"/>
              <a:t>􀂃</a:t>
            </a:r>
            <a:r>
              <a:rPr lang="en-US" sz="900" smtClean="0"/>
              <a:t> www.doe.in.gov/englishlanguagelearning</a:t>
            </a:r>
          </a:p>
          <a:p>
            <a:pPr>
              <a:lnSpc>
                <a:spcPct val="75000"/>
              </a:lnSpc>
              <a:spcBef>
                <a:spcPct val="0"/>
              </a:spcBef>
            </a:pPr>
            <a:r>
              <a:rPr lang="en-US" sz="900" smtClean="0"/>
              <a:t>The Iceberg Concept of Culture</a:t>
            </a:r>
          </a:p>
          <a:p>
            <a:pPr>
              <a:lnSpc>
                <a:spcPct val="75000"/>
              </a:lnSpc>
              <a:spcBef>
                <a:spcPct val="0"/>
              </a:spcBef>
            </a:pPr>
            <a:r>
              <a:rPr lang="en-US" sz="900" smtClean="0"/>
              <a:t>Like an iceberg, the majority of culture is below the surface.</a:t>
            </a:r>
          </a:p>
          <a:p>
            <a:pPr>
              <a:lnSpc>
                <a:spcPct val="75000"/>
              </a:lnSpc>
              <a:spcBef>
                <a:spcPct val="0"/>
              </a:spcBef>
            </a:pPr>
            <a:r>
              <a:rPr lang="en-US" sz="900" smtClean="0"/>
              <a:t>food </a:t>
            </a:r>
            <a:r>
              <a:rPr lang="ja-JP" altLang="en-US" sz="900" smtClean="0"/>
              <a:t>􀂃</a:t>
            </a:r>
            <a:r>
              <a:rPr lang="en-US" sz="900" smtClean="0"/>
              <a:t> dress </a:t>
            </a:r>
            <a:r>
              <a:rPr lang="ja-JP" altLang="en-US" sz="900" smtClean="0"/>
              <a:t>􀂃</a:t>
            </a:r>
            <a:r>
              <a:rPr lang="en-US" sz="900" smtClean="0"/>
              <a:t> music </a:t>
            </a:r>
            <a:r>
              <a:rPr lang="ja-JP" altLang="en-US" sz="900" smtClean="0"/>
              <a:t>􀂃</a:t>
            </a:r>
            <a:endParaRPr lang="en-US" sz="900" smtClean="0"/>
          </a:p>
          <a:p>
            <a:pPr>
              <a:lnSpc>
                <a:spcPct val="75000"/>
              </a:lnSpc>
              <a:spcBef>
                <a:spcPct val="0"/>
              </a:spcBef>
            </a:pPr>
            <a:r>
              <a:rPr lang="en-US" sz="900" smtClean="0"/>
              <a:t>visual arts </a:t>
            </a:r>
            <a:r>
              <a:rPr lang="ja-JP" altLang="en-US" sz="900" smtClean="0"/>
              <a:t>􀂃</a:t>
            </a:r>
            <a:r>
              <a:rPr lang="en-US" sz="900" smtClean="0"/>
              <a:t> drama </a:t>
            </a:r>
            <a:r>
              <a:rPr lang="ja-JP" altLang="en-US" sz="900" smtClean="0"/>
              <a:t>􀂃</a:t>
            </a:r>
            <a:r>
              <a:rPr lang="en-US" sz="900" smtClean="0"/>
              <a:t> crafts</a:t>
            </a:r>
          </a:p>
          <a:p>
            <a:pPr>
              <a:lnSpc>
                <a:spcPct val="75000"/>
              </a:lnSpc>
              <a:spcBef>
                <a:spcPct val="0"/>
              </a:spcBef>
            </a:pPr>
            <a:r>
              <a:rPr lang="en-US" sz="900" smtClean="0"/>
              <a:t>dance </a:t>
            </a:r>
            <a:r>
              <a:rPr lang="ja-JP" altLang="en-US" sz="900" smtClean="0"/>
              <a:t>􀂃</a:t>
            </a:r>
            <a:r>
              <a:rPr lang="en-US" sz="900" smtClean="0"/>
              <a:t> literature </a:t>
            </a:r>
            <a:r>
              <a:rPr lang="ja-JP" altLang="en-US" sz="900" smtClean="0"/>
              <a:t>􀂃</a:t>
            </a:r>
            <a:r>
              <a:rPr lang="en-US" sz="900" smtClean="0"/>
              <a:t> language</a:t>
            </a:r>
          </a:p>
          <a:p>
            <a:pPr>
              <a:lnSpc>
                <a:spcPct val="75000"/>
              </a:lnSpc>
              <a:spcBef>
                <a:spcPct val="0"/>
              </a:spcBef>
            </a:pPr>
            <a:r>
              <a:rPr lang="en-US" sz="900" smtClean="0"/>
              <a:t>celebrations </a:t>
            </a:r>
            <a:r>
              <a:rPr lang="ja-JP" altLang="en-US" sz="900" smtClean="0"/>
              <a:t>􀂃</a:t>
            </a:r>
            <a:r>
              <a:rPr lang="en-US" sz="900" smtClean="0"/>
              <a:t> games</a:t>
            </a:r>
          </a:p>
          <a:p>
            <a:pPr>
              <a:lnSpc>
                <a:spcPct val="75000"/>
              </a:lnSpc>
              <a:spcBef>
                <a:spcPct val="0"/>
              </a:spcBef>
            </a:pPr>
            <a:r>
              <a:rPr lang="en-US" sz="900" smtClean="0"/>
              <a:t>courtesy </a:t>
            </a:r>
            <a:r>
              <a:rPr lang="ja-JP" altLang="en-US" sz="900" smtClean="0"/>
              <a:t>􀂃</a:t>
            </a:r>
            <a:r>
              <a:rPr lang="en-US" sz="900" smtClean="0"/>
              <a:t> contextual conversational patterns </a:t>
            </a:r>
            <a:r>
              <a:rPr lang="ja-JP" altLang="en-US" sz="900" smtClean="0"/>
              <a:t>􀂃</a:t>
            </a:r>
            <a:r>
              <a:rPr lang="en-US" sz="900" smtClean="0"/>
              <a:t> concept of time</a:t>
            </a:r>
          </a:p>
          <a:p>
            <a:pPr>
              <a:lnSpc>
                <a:spcPct val="75000"/>
              </a:lnSpc>
              <a:spcBef>
                <a:spcPct val="0"/>
              </a:spcBef>
            </a:pPr>
            <a:r>
              <a:rPr lang="en-US" sz="900" smtClean="0"/>
              <a:t>personal space </a:t>
            </a:r>
            <a:r>
              <a:rPr lang="ja-JP" altLang="en-US" sz="900" smtClean="0"/>
              <a:t>􀂃</a:t>
            </a:r>
            <a:r>
              <a:rPr lang="en-US" sz="900" smtClean="0"/>
              <a:t> rules of conduct </a:t>
            </a:r>
            <a:r>
              <a:rPr lang="ja-JP" altLang="en-US" sz="900" smtClean="0"/>
              <a:t>􀂃</a:t>
            </a:r>
            <a:r>
              <a:rPr lang="en-US" sz="900" smtClean="0"/>
              <a:t> facial expressions</a:t>
            </a:r>
          </a:p>
          <a:p>
            <a:pPr>
              <a:lnSpc>
                <a:spcPct val="75000"/>
              </a:lnSpc>
              <a:spcBef>
                <a:spcPct val="0"/>
              </a:spcBef>
            </a:pPr>
            <a:r>
              <a:rPr lang="en-US" sz="900" smtClean="0"/>
              <a:t>nonverbal communication </a:t>
            </a:r>
            <a:r>
              <a:rPr lang="ja-JP" altLang="en-US" sz="900" smtClean="0"/>
              <a:t>􀂃</a:t>
            </a:r>
            <a:r>
              <a:rPr lang="en-US" sz="900" smtClean="0"/>
              <a:t> body language </a:t>
            </a:r>
            <a:r>
              <a:rPr lang="ja-JP" altLang="en-US" sz="900" smtClean="0"/>
              <a:t>􀂃</a:t>
            </a:r>
            <a:r>
              <a:rPr lang="en-US" sz="900" smtClean="0"/>
              <a:t> touching </a:t>
            </a:r>
            <a:r>
              <a:rPr lang="ja-JP" altLang="en-US" sz="900" smtClean="0"/>
              <a:t>􀂃</a:t>
            </a:r>
            <a:r>
              <a:rPr lang="en-US" sz="900" smtClean="0"/>
              <a:t> eye contact</a:t>
            </a:r>
          </a:p>
          <a:p>
            <a:pPr>
              <a:lnSpc>
                <a:spcPct val="75000"/>
              </a:lnSpc>
              <a:spcBef>
                <a:spcPct val="0"/>
              </a:spcBef>
            </a:pPr>
            <a:r>
              <a:rPr lang="en-US" sz="900" smtClean="0"/>
              <a:t>patterns of handling emotions </a:t>
            </a:r>
            <a:r>
              <a:rPr lang="ja-JP" altLang="en-US" sz="900" smtClean="0"/>
              <a:t>􀂃</a:t>
            </a:r>
            <a:r>
              <a:rPr lang="en-US" sz="900" smtClean="0"/>
              <a:t> notions of modesty </a:t>
            </a:r>
            <a:r>
              <a:rPr lang="ja-JP" altLang="en-US" sz="900" smtClean="0"/>
              <a:t>􀂃</a:t>
            </a:r>
            <a:r>
              <a:rPr lang="en-US" sz="900" smtClean="0"/>
              <a:t> concept of beauty</a:t>
            </a:r>
          </a:p>
          <a:p>
            <a:pPr>
              <a:lnSpc>
                <a:spcPct val="75000"/>
              </a:lnSpc>
              <a:spcBef>
                <a:spcPct val="0"/>
              </a:spcBef>
            </a:pPr>
            <a:r>
              <a:rPr lang="en-US" sz="900" smtClean="0"/>
              <a:t>courtship practices </a:t>
            </a:r>
            <a:r>
              <a:rPr lang="ja-JP" altLang="en-US" sz="900" smtClean="0"/>
              <a:t>􀂃</a:t>
            </a:r>
            <a:r>
              <a:rPr lang="en-US" sz="900" smtClean="0"/>
              <a:t> relationships to animals </a:t>
            </a:r>
            <a:r>
              <a:rPr lang="ja-JP" altLang="en-US" sz="900" smtClean="0"/>
              <a:t>􀂃</a:t>
            </a:r>
            <a:r>
              <a:rPr lang="en-US" sz="900" smtClean="0"/>
              <a:t> notions of leadership</a:t>
            </a:r>
          </a:p>
          <a:p>
            <a:pPr>
              <a:lnSpc>
                <a:spcPct val="75000"/>
              </a:lnSpc>
              <a:spcBef>
                <a:spcPct val="0"/>
              </a:spcBef>
            </a:pPr>
            <a:r>
              <a:rPr lang="en-US" sz="900" smtClean="0"/>
              <a:t>tempo of work </a:t>
            </a:r>
            <a:r>
              <a:rPr lang="ja-JP" altLang="en-US" sz="900" smtClean="0"/>
              <a:t>􀂃</a:t>
            </a:r>
            <a:r>
              <a:rPr lang="en-US" sz="900" smtClean="0"/>
              <a:t> concepts of food </a:t>
            </a:r>
            <a:r>
              <a:rPr lang="ja-JP" altLang="en-US" sz="900" smtClean="0"/>
              <a:t>􀂃</a:t>
            </a:r>
            <a:r>
              <a:rPr lang="en-US" sz="900" smtClean="0"/>
              <a:t> ideals of childrearing</a:t>
            </a:r>
          </a:p>
          <a:p>
            <a:pPr>
              <a:lnSpc>
                <a:spcPct val="75000"/>
              </a:lnSpc>
              <a:spcBef>
                <a:spcPct val="0"/>
              </a:spcBef>
            </a:pPr>
            <a:r>
              <a:rPr lang="en-US" sz="900" smtClean="0"/>
              <a:t>theory of disease </a:t>
            </a:r>
            <a:r>
              <a:rPr lang="ja-JP" altLang="en-US" sz="900" smtClean="0"/>
              <a:t>􀂃</a:t>
            </a:r>
            <a:r>
              <a:rPr lang="en-US" sz="900" smtClean="0"/>
              <a:t> social interaction rate </a:t>
            </a:r>
            <a:r>
              <a:rPr lang="ja-JP" altLang="en-US" sz="900" smtClean="0"/>
              <a:t>􀂃</a:t>
            </a:r>
            <a:r>
              <a:rPr lang="en-US" sz="900" smtClean="0"/>
              <a:t> nature of friendships</a:t>
            </a:r>
          </a:p>
          <a:p>
            <a:pPr>
              <a:lnSpc>
                <a:spcPct val="75000"/>
              </a:lnSpc>
              <a:spcBef>
                <a:spcPct val="0"/>
              </a:spcBef>
            </a:pPr>
            <a:r>
              <a:rPr lang="en-US" sz="900" smtClean="0"/>
              <a:t>tone of voice </a:t>
            </a:r>
            <a:r>
              <a:rPr lang="ja-JP" altLang="en-US" sz="900" smtClean="0"/>
              <a:t>􀂃</a:t>
            </a:r>
            <a:r>
              <a:rPr lang="en-US" sz="900" smtClean="0"/>
              <a:t> attitudes toward elders </a:t>
            </a:r>
            <a:r>
              <a:rPr lang="ja-JP" altLang="en-US" sz="900" smtClean="0"/>
              <a:t>􀂃</a:t>
            </a:r>
            <a:r>
              <a:rPr lang="en-US" sz="900" smtClean="0"/>
              <a:t> concept of cleanliness</a:t>
            </a:r>
          </a:p>
          <a:p>
            <a:pPr>
              <a:lnSpc>
                <a:spcPct val="75000"/>
              </a:lnSpc>
              <a:spcBef>
                <a:spcPct val="0"/>
              </a:spcBef>
            </a:pPr>
            <a:r>
              <a:rPr lang="en-US" sz="900" smtClean="0"/>
              <a:t>notions of adolescence </a:t>
            </a:r>
            <a:r>
              <a:rPr lang="ja-JP" altLang="en-US" sz="900" smtClean="0"/>
              <a:t>􀂃</a:t>
            </a:r>
            <a:r>
              <a:rPr lang="en-US" sz="900" smtClean="0"/>
              <a:t> patterns of group decision-making</a:t>
            </a:r>
          </a:p>
          <a:p>
            <a:pPr>
              <a:lnSpc>
                <a:spcPct val="75000"/>
              </a:lnSpc>
              <a:spcBef>
                <a:spcPct val="0"/>
              </a:spcBef>
            </a:pPr>
            <a:r>
              <a:rPr lang="en-US" sz="900" smtClean="0"/>
              <a:t>definition of insanity </a:t>
            </a:r>
            <a:r>
              <a:rPr lang="ja-JP" altLang="en-US" sz="900" smtClean="0"/>
              <a:t>􀂃</a:t>
            </a:r>
            <a:r>
              <a:rPr lang="en-US" sz="900" smtClean="0"/>
              <a:t> preference for competition or cooperation</a:t>
            </a:r>
          </a:p>
          <a:p>
            <a:pPr>
              <a:lnSpc>
                <a:spcPct val="75000"/>
              </a:lnSpc>
              <a:spcBef>
                <a:spcPct val="0"/>
              </a:spcBef>
            </a:pPr>
            <a:r>
              <a:rPr lang="en-US" sz="900" smtClean="0"/>
              <a:t>tolerance of physical pain </a:t>
            </a:r>
            <a:r>
              <a:rPr lang="ja-JP" altLang="en-US" sz="900" smtClean="0"/>
              <a:t>􀂃</a:t>
            </a:r>
            <a:r>
              <a:rPr lang="en-US" sz="900" smtClean="0"/>
              <a:t> concept of “self” </a:t>
            </a:r>
            <a:r>
              <a:rPr lang="ja-JP" altLang="en-US" sz="900" smtClean="0"/>
              <a:t>􀂃</a:t>
            </a:r>
            <a:r>
              <a:rPr lang="en-US" sz="900" smtClean="0"/>
              <a:t> concept of past and future</a:t>
            </a:r>
          </a:p>
          <a:p>
            <a:pPr>
              <a:lnSpc>
                <a:spcPct val="75000"/>
              </a:lnSpc>
              <a:spcBef>
                <a:spcPct val="0"/>
              </a:spcBef>
            </a:pPr>
            <a:r>
              <a:rPr lang="en-US" sz="900" smtClean="0"/>
              <a:t>definition of obscenity </a:t>
            </a:r>
            <a:r>
              <a:rPr lang="ja-JP" altLang="en-US" sz="900" smtClean="0"/>
              <a:t>􀂃</a:t>
            </a:r>
            <a:r>
              <a:rPr lang="en-US" sz="900" smtClean="0"/>
              <a:t> attitudes toward dependents </a:t>
            </a:r>
            <a:r>
              <a:rPr lang="ja-JP" altLang="en-US" sz="900" smtClean="0"/>
              <a:t>􀂃</a:t>
            </a:r>
            <a:r>
              <a:rPr lang="en-US" sz="900" smtClean="0"/>
              <a:t> problem-solving</a:t>
            </a:r>
          </a:p>
          <a:p>
            <a:pPr>
              <a:lnSpc>
                <a:spcPct val="75000"/>
              </a:lnSpc>
              <a:spcBef>
                <a:spcPct val="0"/>
              </a:spcBef>
            </a:pPr>
            <a:r>
              <a:rPr lang="en-US" sz="900" smtClean="0"/>
              <a:t>roles in relation to age, sex, class, occupation, kinship, and so forth</a:t>
            </a:r>
          </a:p>
          <a:p>
            <a:pPr>
              <a:lnSpc>
                <a:spcPct val="75000"/>
              </a:lnSpc>
              <a:spcBef>
                <a:spcPct val="0"/>
              </a:spcBef>
            </a:pPr>
            <a:r>
              <a:rPr lang="en-US" sz="900" smtClean="0"/>
              <a:t>Surface Culture</a:t>
            </a:r>
          </a:p>
          <a:p>
            <a:pPr>
              <a:lnSpc>
                <a:spcPct val="75000"/>
              </a:lnSpc>
              <a:spcBef>
                <a:spcPct val="0"/>
              </a:spcBef>
            </a:pPr>
            <a:r>
              <a:rPr lang="en-US" sz="900" smtClean="0"/>
              <a:t>Above sea level</a:t>
            </a:r>
          </a:p>
          <a:p>
            <a:pPr>
              <a:lnSpc>
                <a:spcPct val="75000"/>
              </a:lnSpc>
              <a:spcBef>
                <a:spcPct val="0"/>
              </a:spcBef>
            </a:pPr>
            <a:r>
              <a:rPr lang="en-US" sz="900" smtClean="0"/>
              <a:t>Emotional load: relatively low</a:t>
            </a:r>
          </a:p>
          <a:p>
            <a:pPr>
              <a:lnSpc>
                <a:spcPct val="75000"/>
              </a:lnSpc>
              <a:spcBef>
                <a:spcPct val="0"/>
              </a:spcBef>
            </a:pPr>
            <a:r>
              <a:rPr lang="en-US" sz="900" smtClean="0"/>
              <a:t>Deep Culture</a:t>
            </a:r>
          </a:p>
          <a:p>
            <a:pPr>
              <a:lnSpc>
                <a:spcPct val="75000"/>
              </a:lnSpc>
              <a:spcBef>
                <a:spcPct val="0"/>
              </a:spcBef>
            </a:pPr>
            <a:r>
              <a:rPr lang="en-US" sz="900" smtClean="0"/>
              <a:t>Unspoken Rules</a:t>
            </a:r>
          </a:p>
          <a:p>
            <a:pPr>
              <a:lnSpc>
                <a:spcPct val="75000"/>
              </a:lnSpc>
              <a:spcBef>
                <a:spcPct val="0"/>
              </a:spcBef>
            </a:pPr>
            <a:r>
              <a:rPr lang="en-US" sz="900" smtClean="0"/>
              <a:t>Partially below sea level</a:t>
            </a:r>
          </a:p>
          <a:p>
            <a:pPr>
              <a:lnSpc>
                <a:spcPct val="75000"/>
              </a:lnSpc>
              <a:spcBef>
                <a:spcPct val="0"/>
              </a:spcBef>
            </a:pPr>
            <a:r>
              <a:rPr lang="en-US" sz="900" smtClean="0"/>
              <a:t>Emotional load: very high</a:t>
            </a:r>
          </a:p>
          <a:p>
            <a:pPr>
              <a:lnSpc>
                <a:spcPct val="75000"/>
              </a:lnSpc>
              <a:spcBef>
                <a:spcPct val="0"/>
              </a:spcBef>
            </a:pPr>
            <a:r>
              <a:rPr lang="en-US" sz="900" smtClean="0"/>
              <a:t>Unconscious Rules</a:t>
            </a:r>
          </a:p>
          <a:p>
            <a:pPr>
              <a:lnSpc>
                <a:spcPct val="75000"/>
              </a:lnSpc>
              <a:spcBef>
                <a:spcPct val="0"/>
              </a:spcBef>
            </a:pPr>
            <a:r>
              <a:rPr lang="en-US" sz="900" smtClean="0"/>
              <a:t>Completely below sea level</a:t>
            </a:r>
          </a:p>
          <a:p>
            <a:pPr>
              <a:lnSpc>
                <a:spcPct val="75000"/>
              </a:lnSpc>
              <a:spcBef>
                <a:spcPct val="0"/>
              </a:spcBef>
            </a:pPr>
            <a:r>
              <a:rPr lang="en-US" sz="900" smtClean="0"/>
              <a:t>Emotional load: intense</a:t>
            </a:r>
          </a:p>
        </p:txBody>
      </p:sp>
      <p:pic>
        <p:nvPicPr>
          <p:cNvPr id="209924"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0080" y="274638"/>
            <a:ext cx="8229600" cy="914400"/>
          </a:xfrm>
        </p:spPr>
        <p:txBody>
          <a:bodyPr rtlCol="0">
            <a:normAutofit/>
          </a:bodyPr>
          <a:lstStyle/>
          <a:p>
            <a:pPr fontAlgn="auto">
              <a:spcAft>
                <a:spcPts val="0"/>
              </a:spcAft>
              <a:defRPr/>
            </a:pPr>
            <a:r>
              <a:rPr lang="en-US" dirty="0" smtClean="0">
                <a:ln>
                  <a:solidFill>
                    <a:schemeClr val="accent1"/>
                  </a:solidFill>
                </a:ln>
                <a:solidFill>
                  <a:schemeClr val="accent2">
                    <a:lumMod val="60000"/>
                    <a:lumOff val="40000"/>
                  </a:schemeClr>
                </a:solidFill>
              </a:rPr>
              <a:t>Culture: Hidden or Apparent</a:t>
            </a:r>
            <a:endParaRPr lang="en-US" dirty="0">
              <a:ln>
                <a:solidFill>
                  <a:schemeClr val="accent1"/>
                </a:solidFill>
              </a:ln>
              <a:solidFill>
                <a:schemeClr val="accent2">
                  <a:lumMod val="60000"/>
                  <a:lumOff val="40000"/>
                </a:schemeClr>
              </a:solidFill>
            </a:endParaRPr>
          </a:p>
        </p:txBody>
      </p:sp>
      <p:sp>
        <p:nvSpPr>
          <p:cNvPr id="211971" name="Content Placeholder 2"/>
          <p:cNvSpPr>
            <a:spLocks noGrp="1"/>
          </p:cNvSpPr>
          <p:nvPr>
            <p:ph idx="4294967295"/>
          </p:nvPr>
        </p:nvSpPr>
        <p:spPr/>
        <p:txBody>
          <a:bodyPr/>
          <a:lstStyle/>
          <a:p>
            <a:pPr marL="0" lvl="1" indent="461963">
              <a:spcBef>
                <a:spcPct val="0"/>
              </a:spcBef>
              <a:buFont typeface="Wingdings 2" pitchFamily="18" charset="2"/>
              <a:buNone/>
            </a:pPr>
            <a:r>
              <a:rPr lang="en-US" sz="3600" smtClean="0">
                <a:solidFill>
                  <a:schemeClr val="tx1"/>
                </a:solidFill>
              </a:rPr>
              <a:t>“We cannot understand cultures completely, but we can know and accept that we do not understand everything; we can be prepared to learn from as well as with the students in our schools.” 	</a:t>
            </a:r>
            <a:r>
              <a:rPr lang="en-US" sz="3600" i="1" smtClean="0">
                <a:solidFill>
                  <a:schemeClr val="tx1"/>
                </a:solidFill>
              </a:rPr>
              <a:t>Ovando, Combs, Collier 2006</a:t>
            </a:r>
          </a:p>
        </p:txBody>
      </p:sp>
      <p:sp>
        <p:nvSpPr>
          <p:cNvPr id="211972" name="Slide Number Placeholder 2"/>
          <p:cNvSpPr txBox="1">
            <a:spLocks noGrp="1"/>
          </p:cNvSpPr>
          <p:nvPr/>
        </p:nvSpPr>
        <p:spPr bwMode="auto">
          <a:xfrm>
            <a:off x="8486775" y="5257800"/>
            <a:ext cx="533400" cy="457200"/>
          </a:xfrm>
          <a:prstGeom prst="rect">
            <a:avLst/>
          </a:prstGeom>
          <a:noFill/>
          <a:ln w="9525">
            <a:noFill/>
            <a:miter lim="800000"/>
            <a:headEnd/>
            <a:tailEnd/>
          </a:ln>
        </p:spPr>
        <p:txBody>
          <a:bodyPr/>
          <a:lstStyle/>
          <a:p>
            <a:pPr algn="ctr"/>
            <a:fld id="{CD6F7DED-E561-4AD0-961F-5DBCFA7F6A6F}" type="slidenum">
              <a:rPr lang="en-US">
                <a:latin typeface="Times New Roman" pitchFamily="18" charset="0"/>
              </a:rPr>
              <a:pPr algn="ctr"/>
              <a:t>19</a:t>
            </a:fld>
            <a:endParaRPr lang="en-US">
              <a:latin typeface="Times New Roman" pitchFamily="18" charset="0"/>
            </a:endParaRPr>
          </a:p>
        </p:txBody>
      </p:sp>
      <p:sp>
        <p:nvSpPr>
          <p:cNvPr id="4" name="TextBox 3"/>
          <p:cNvSpPr txBox="1"/>
          <p:nvPr/>
        </p:nvSpPr>
        <p:spPr>
          <a:xfrm>
            <a:off x="571500" y="5228347"/>
            <a:ext cx="8001000" cy="1200329"/>
          </a:xfrm>
          <a:prstGeom prst="rect">
            <a:avLst/>
          </a:prstGeom>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en-US" sz="3600" dirty="0"/>
              <a:t>Do hidden aspects of culture manifest with the ELLs in your school/classroom?</a:t>
            </a:r>
            <a:endParaRPr lang="en-US" sz="3600" dirty="0"/>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fontAlgn="auto">
              <a:spcAft>
                <a:spcPts val="0"/>
              </a:spcAft>
              <a:defRPr/>
            </a:pPr>
            <a:r>
              <a:rPr smtClean="0"/>
              <a:t>Agenda</a:t>
            </a:r>
            <a:endParaRPr/>
          </a:p>
        </p:txBody>
      </p:sp>
      <p:sp>
        <p:nvSpPr>
          <p:cNvPr id="4" name="Footer Placeholder 3"/>
          <p:cNvSpPr>
            <a:spLocks noGrp="1"/>
          </p:cNvSpPr>
          <p:nvPr>
            <p:ph type="ftr" sz="quarter" idx="11"/>
          </p:nvPr>
        </p:nvSpPr>
        <p:spPr/>
        <p:txBody>
          <a:bodyPr/>
          <a:lstStyle/>
          <a:p>
            <a:pPr>
              <a:defRPr/>
            </a:pPr>
            <a:r>
              <a:rPr lang="en-US"/>
              <a:t>Massachusetts Department of Elementary and Secondary Education</a:t>
            </a:r>
            <a:endParaRPr lang="en-US"/>
          </a:p>
        </p:txBody>
      </p:sp>
      <p:sp>
        <p:nvSpPr>
          <p:cNvPr id="52228"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2C2E9DE1-5B77-4AB5-AA2A-3EECDAD1FFF2}" type="slidenum">
              <a:rPr lang="en-US"/>
              <a:pPr fontAlgn="base">
                <a:spcBef>
                  <a:spcPct val="0"/>
                </a:spcBef>
                <a:spcAft>
                  <a:spcPct val="0"/>
                </a:spcAft>
              </a:pPr>
              <a:t>2</a:t>
            </a:fld>
            <a:endParaRPr lang="en-US"/>
          </a:p>
        </p:txBody>
      </p:sp>
      <p:sp>
        <p:nvSpPr>
          <p:cNvPr id="52230" name="Text Box 6"/>
          <p:cNvSpPr txBox="1">
            <a:spLocks noChangeArrowheads="1"/>
          </p:cNvSpPr>
          <p:nvPr/>
        </p:nvSpPr>
        <p:spPr bwMode="auto">
          <a:xfrm>
            <a:off x="1066800" y="1447800"/>
            <a:ext cx="6705600" cy="4725988"/>
          </a:xfrm>
          <a:prstGeom prst="rect">
            <a:avLst/>
          </a:prstGeom>
          <a:noFill/>
          <a:ln w="9525">
            <a:noFill/>
            <a:miter lim="800000"/>
            <a:headEnd/>
            <a:tailEnd/>
          </a:ln>
          <a:effectLst/>
        </p:spPr>
        <p:txBody>
          <a:bodyPr>
            <a:spAutoFit/>
          </a:bodyPr>
          <a:lstStyle/>
          <a:p>
            <a:pPr marL="457200" indent="-457200">
              <a:spcBef>
                <a:spcPct val="50000"/>
              </a:spcBef>
              <a:buFontTx/>
              <a:buAutoNum type="romanUcPeriod"/>
            </a:pPr>
            <a:r>
              <a:rPr lang="en-US" sz="3200"/>
              <a:t>Introduction of course</a:t>
            </a:r>
          </a:p>
          <a:p>
            <a:pPr marL="457200" indent="-457200">
              <a:spcBef>
                <a:spcPct val="50000"/>
              </a:spcBef>
              <a:buFontTx/>
              <a:buAutoNum type="romanUcPeriod"/>
            </a:pPr>
            <a:r>
              <a:rPr lang="en-US" sz="3200"/>
              <a:t>Purpose of the course</a:t>
            </a:r>
          </a:p>
          <a:p>
            <a:pPr marL="457200" indent="-457200">
              <a:spcBef>
                <a:spcPct val="50000"/>
              </a:spcBef>
              <a:buFontTx/>
              <a:buAutoNum type="romanUcPeriod"/>
            </a:pPr>
            <a:r>
              <a:rPr lang="en-US" sz="3200"/>
              <a:t>Method of the course</a:t>
            </a:r>
          </a:p>
          <a:p>
            <a:pPr marL="457200" indent="-457200">
              <a:spcBef>
                <a:spcPct val="50000"/>
              </a:spcBef>
              <a:buFontTx/>
              <a:buAutoNum type="romanUcPeriod"/>
            </a:pPr>
            <a:r>
              <a:rPr lang="en-US" sz="3200"/>
              <a:t>Content of the course</a:t>
            </a:r>
          </a:p>
          <a:p>
            <a:pPr marL="457200" indent="-457200">
              <a:spcBef>
                <a:spcPct val="50000"/>
              </a:spcBef>
              <a:buFontTx/>
              <a:buAutoNum type="romanUcPeriod"/>
            </a:pPr>
            <a:r>
              <a:rPr lang="en-US" sz="3200"/>
              <a:t>What this means for us, the ELL teacher</a:t>
            </a:r>
          </a:p>
          <a:p>
            <a:pPr marL="457200" indent="-457200">
              <a:spcBef>
                <a:spcPct val="50000"/>
              </a:spcBef>
              <a:buFontTx/>
              <a:buAutoNum type="romanUcPeriod"/>
            </a:pPr>
            <a:r>
              <a:rPr lang="en-US" sz="3200"/>
              <a:t>Questions/Comments/Ideas</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ChangeArrowheads="1"/>
          </p:cNvPicPr>
          <p:nvPr/>
        </p:nvPicPr>
        <p:blipFill>
          <a:blip r:embed="rId3"/>
          <a:srcRect/>
          <a:stretch>
            <a:fillRect/>
          </a:stretch>
        </p:blipFill>
        <p:spPr bwMode="auto">
          <a:xfrm>
            <a:off x="360363" y="182563"/>
            <a:ext cx="8515350" cy="1012825"/>
          </a:xfrm>
          <a:prstGeom prst="rect">
            <a:avLst/>
          </a:prstGeom>
          <a:noFill/>
          <a:ln w="9525">
            <a:noFill/>
            <a:miter lim="800000"/>
            <a:headEnd/>
            <a:tailEnd/>
          </a:ln>
        </p:spPr>
      </p:pic>
      <p:sp>
        <p:nvSpPr>
          <p:cNvPr id="87047" name="Content Placeholder 2"/>
          <p:cNvSpPr>
            <a:spLocks/>
          </p:cNvSpPr>
          <p:nvPr/>
        </p:nvSpPr>
        <p:spPr bwMode="auto">
          <a:xfrm>
            <a:off x="639763" y="1189038"/>
            <a:ext cx="7924800" cy="4602162"/>
          </a:xfrm>
          <a:prstGeom prst="rect">
            <a:avLst/>
          </a:prstGeom>
          <a:noFill/>
          <a:ln w="9525">
            <a:noFill/>
            <a:miter lim="800000"/>
            <a:headEnd/>
            <a:tailEnd/>
          </a:ln>
        </p:spPr>
        <p:txBody>
          <a:bodyPr/>
          <a:lstStyle/>
          <a:p>
            <a:pPr marL="457200" indent="-457200">
              <a:buClr>
                <a:schemeClr val="accent1"/>
              </a:buClr>
              <a:buFont typeface="Wingdings 2" pitchFamily="18" charset="2"/>
              <a:buChar char=""/>
            </a:pPr>
            <a:r>
              <a:rPr lang="en-US" sz="3600">
                <a:latin typeface="Times New Roman" pitchFamily="18" charset="0"/>
                <a:ea typeface="Tahoma" pitchFamily="34" charset="0"/>
                <a:cs typeface="Times New Roman" pitchFamily="18" charset="0"/>
              </a:rPr>
              <a:t>Newcomers</a:t>
            </a:r>
          </a:p>
          <a:p>
            <a:pPr marL="457200" indent="-457200">
              <a:buClr>
                <a:schemeClr val="accent1"/>
              </a:buClr>
              <a:buFont typeface="Wingdings 2" pitchFamily="18" charset="2"/>
              <a:buChar char=""/>
            </a:pPr>
            <a:r>
              <a:rPr lang="en-US" sz="3600">
                <a:latin typeface="Times New Roman" pitchFamily="18" charset="0"/>
                <a:ea typeface="Tahoma" pitchFamily="34" charset="0"/>
                <a:cs typeface="Times New Roman" pitchFamily="18" charset="0"/>
              </a:rPr>
              <a:t>Different English proficiency levels</a:t>
            </a:r>
          </a:p>
          <a:p>
            <a:pPr marL="457200" indent="-457200">
              <a:buClr>
                <a:schemeClr val="accent1"/>
              </a:buClr>
              <a:buFont typeface="Wingdings 2" pitchFamily="18" charset="2"/>
              <a:buChar char=""/>
            </a:pPr>
            <a:r>
              <a:rPr lang="en-US" sz="3600">
                <a:latin typeface="Times New Roman" pitchFamily="18" charset="0"/>
                <a:ea typeface="Tahoma" pitchFamily="34" charset="0"/>
                <a:cs typeface="Times New Roman" pitchFamily="18" charset="0"/>
              </a:rPr>
              <a:t>Grade-level/advanced content knowledge</a:t>
            </a:r>
          </a:p>
          <a:p>
            <a:pPr marL="457200" indent="-457200">
              <a:buClr>
                <a:schemeClr val="accent1"/>
              </a:buClr>
              <a:buFont typeface="Wingdings 2" pitchFamily="18" charset="2"/>
              <a:buChar char=""/>
            </a:pPr>
            <a:r>
              <a:rPr lang="en-US" sz="3600">
                <a:latin typeface="Times New Roman" pitchFamily="18" charset="0"/>
                <a:ea typeface="Tahoma" pitchFamily="34" charset="0"/>
                <a:cs typeface="Times New Roman" pitchFamily="18" charset="0"/>
              </a:rPr>
              <a:t>Gifted and talented</a:t>
            </a:r>
          </a:p>
          <a:p>
            <a:pPr marL="457200" indent="-457200">
              <a:buClr>
                <a:schemeClr val="accent1"/>
              </a:buClr>
              <a:buFont typeface="Wingdings 2" pitchFamily="18" charset="2"/>
              <a:buChar char=""/>
            </a:pPr>
            <a:r>
              <a:rPr lang="en-US" sz="3600">
                <a:latin typeface="Times New Roman" pitchFamily="18" charset="0"/>
                <a:ea typeface="Tahoma" pitchFamily="34" charset="0"/>
                <a:cs typeface="Times New Roman" pitchFamily="18" charset="0"/>
              </a:rPr>
              <a:t>Special Education</a:t>
            </a:r>
          </a:p>
          <a:p>
            <a:pPr marL="457200" indent="-457200">
              <a:buClr>
                <a:schemeClr val="accent1"/>
              </a:buClr>
              <a:buFont typeface="Wingdings 2" pitchFamily="18" charset="2"/>
              <a:buChar char=""/>
            </a:pPr>
            <a:r>
              <a:rPr lang="en-US" sz="3600">
                <a:latin typeface="Times New Roman" pitchFamily="18" charset="0"/>
                <a:ea typeface="Tahoma" pitchFamily="34" charset="0"/>
                <a:cs typeface="Times New Roman" pitchFamily="18" charset="0"/>
              </a:rPr>
              <a:t>Students with Limited or Interrupted Formal Schooling (SLIFE)</a:t>
            </a:r>
          </a:p>
        </p:txBody>
      </p:sp>
      <p:sp>
        <p:nvSpPr>
          <p:cNvPr id="4" name="Footer Placeholder 3"/>
          <p:cNvSpPr txBox="1">
            <a:spLocks noGrp="1"/>
          </p:cNvSpPr>
          <p:nvPr/>
        </p:nvSpPr>
        <p:spPr>
          <a:xfrm>
            <a:off x="3124200" y="6356350"/>
            <a:ext cx="5410200" cy="365125"/>
          </a:xfrm>
          <a:prstGeom prst="rect">
            <a:avLst/>
          </a:prstGeom>
          <a:noFill/>
        </p:spPr>
        <p:txBody>
          <a:bodyPr anchor="ctr"/>
          <a:lstStyle/>
          <a:p>
            <a:pPr algn="r" fontAlgn="auto">
              <a:spcBef>
                <a:spcPts val="0"/>
              </a:spcBef>
              <a:spcAft>
                <a:spcPts val="0"/>
              </a:spcAft>
              <a:defRPr/>
            </a:pPr>
            <a:r>
              <a:rPr lang="en-US" sz="1000" dirty="0">
                <a:solidFill>
                  <a:schemeClr val="bg1">
                    <a:lumMod val="65000"/>
                  </a:schemeClr>
                </a:solidFill>
                <a:latin typeface="+mj-lt"/>
              </a:rPr>
              <a:t>Massachusetts Department of Elementary and Secondary Education</a:t>
            </a:r>
            <a:endParaRPr lang="en-US" sz="1000" dirty="0">
              <a:solidFill>
                <a:schemeClr val="bg1">
                  <a:lumMod val="65000"/>
                </a:schemeClr>
              </a:solidFill>
              <a:latin typeface="+mj-lt"/>
            </a:endParaRPr>
          </a:p>
        </p:txBody>
      </p:sp>
      <p:sp>
        <p:nvSpPr>
          <p:cNvPr id="87049" name="Slide Number Placeholder 4"/>
          <p:cNvSpPr txBox="1">
            <a:spLocks noGrp="1"/>
          </p:cNvSpPr>
          <p:nvPr/>
        </p:nvSpPr>
        <p:spPr bwMode="auto">
          <a:xfrm>
            <a:off x="8486775" y="5257800"/>
            <a:ext cx="533400" cy="457200"/>
          </a:xfrm>
          <a:prstGeom prst="rect">
            <a:avLst/>
          </a:prstGeom>
          <a:noFill/>
          <a:ln w="9525">
            <a:noFill/>
            <a:miter lim="800000"/>
            <a:headEnd/>
            <a:tailEnd/>
          </a:ln>
        </p:spPr>
        <p:txBody>
          <a:bodyPr/>
          <a:lstStyle/>
          <a:p>
            <a:pPr algn="ctr"/>
            <a:fld id="{F18B6CED-C6D5-4718-9FFF-3CCE8FDFE5CA}" type="slidenum">
              <a:rPr lang="en-US">
                <a:latin typeface="Times New Roman" pitchFamily="18" charset="0"/>
              </a:rPr>
              <a:pPr algn="ctr"/>
              <a:t>20</a:t>
            </a:fld>
            <a:endParaRPr lang="en-US">
              <a:latin typeface="Times New Roman" pitchFamily="18" charset="0"/>
            </a:endParaRPr>
          </a:p>
        </p:txBody>
      </p:sp>
      <p:pic>
        <p:nvPicPr>
          <p:cNvPr id="16386" name="Picture 2" descr="http://us.cdn4.123rf.com/168nwm/nadil/nadil1205/nadil120500021/13497218-3d-question-mark.jpg">
            <a:hlinkClick r:id="rId4"/>
          </p:cNvPr>
          <p:cNvPicPr>
            <a:picLocks noChangeAspect="1" noChangeArrowheads="1"/>
          </p:cNvPicPr>
          <p:nvPr/>
        </p:nvPicPr>
        <p:blipFill>
          <a:blip r:embed="rId5" cstate="print"/>
          <a:srcRect/>
          <a:stretch>
            <a:fillRect/>
          </a:stretch>
        </p:blipFill>
        <p:spPr bwMode="auto">
          <a:xfrm>
            <a:off x="6324600" y="2895600"/>
            <a:ext cx="2188364" cy="1423884"/>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Rectangle 3"/>
          <p:cNvSpPr>
            <a:spLocks noGrp="1"/>
          </p:cNvSpPr>
          <p:nvPr>
            <p:ph type="body" idx="4294967295"/>
          </p:nvPr>
        </p:nvSpPr>
        <p:spPr/>
        <p:txBody>
          <a:bodyPr/>
          <a:lstStyle/>
          <a:p>
            <a:pPr marL="381000" indent="-381000" algn="ctr">
              <a:lnSpc>
                <a:spcPct val="80000"/>
              </a:lnSpc>
              <a:buFont typeface="Wingdings 2" pitchFamily="18" charset="2"/>
              <a:buNone/>
            </a:pPr>
            <a:r>
              <a:rPr lang="en-US" sz="4000" smtClean="0"/>
              <a:t>Once they care… What should they do?</a:t>
            </a:r>
          </a:p>
          <a:p>
            <a:pPr marL="381000" indent="-381000">
              <a:lnSpc>
                <a:spcPct val="80000"/>
              </a:lnSpc>
              <a:buFont typeface="Wingdings 2" pitchFamily="18" charset="2"/>
              <a:buNone/>
            </a:pPr>
            <a:endParaRPr lang="en-US" sz="4000" smtClean="0"/>
          </a:p>
          <a:p>
            <a:pPr marL="381000" indent="-381000" algn="ctr">
              <a:lnSpc>
                <a:spcPct val="80000"/>
              </a:lnSpc>
              <a:buFont typeface="Wingdings 2" pitchFamily="18" charset="2"/>
              <a:buAutoNum type="arabicPeriod"/>
            </a:pPr>
            <a:r>
              <a:rPr lang="en-US" sz="2800" smtClean="0"/>
              <a:t>Understand their student’s proficiency level using WIDA</a:t>
            </a:r>
          </a:p>
          <a:p>
            <a:pPr marL="381000" indent="-381000" algn="ctr">
              <a:lnSpc>
                <a:spcPct val="80000"/>
              </a:lnSpc>
              <a:buFont typeface="Wingdings 2" pitchFamily="18" charset="2"/>
              <a:buAutoNum type="arabicPeriod"/>
            </a:pPr>
            <a:r>
              <a:rPr lang="en-US" sz="2800" smtClean="0"/>
              <a:t>Analyze their class/content texts and materials</a:t>
            </a:r>
          </a:p>
          <a:p>
            <a:pPr marL="381000" indent="-381000" algn="ctr">
              <a:lnSpc>
                <a:spcPct val="80000"/>
              </a:lnSpc>
              <a:buFont typeface="Wingdings 2" pitchFamily="18" charset="2"/>
              <a:buAutoNum type="arabicPeriod"/>
            </a:pPr>
            <a:r>
              <a:rPr lang="en-US" sz="2800" smtClean="0"/>
              <a:t>Use strategies to </a:t>
            </a:r>
          </a:p>
          <a:p>
            <a:pPr marL="800100" lvl="1" indent="-342900" algn="ctr">
              <a:lnSpc>
                <a:spcPct val="80000"/>
              </a:lnSpc>
              <a:buFont typeface="Wingdings 2" pitchFamily="18" charset="2"/>
              <a:buAutoNum type="arabicPeriod"/>
            </a:pPr>
            <a:r>
              <a:rPr lang="en-US" sz="2400" smtClean="0"/>
              <a:t>match content delivery to student proficiency and </a:t>
            </a:r>
          </a:p>
          <a:p>
            <a:pPr marL="800100" lvl="1" indent="-342900" algn="ctr">
              <a:lnSpc>
                <a:spcPct val="80000"/>
              </a:lnSpc>
              <a:buFont typeface="Wingdings 2" pitchFamily="18" charset="2"/>
              <a:buAutoNum type="arabicPeriod"/>
            </a:pPr>
            <a:r>
              <a:rPr lang="en-US" sz="2400" smtClean="0"/>
              <a:t>match assessments to proficiency level of ELL</a:t>
            </a: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0080" y="274638"/>
            <a:ext cx="8229600" cy="914400"/>
          </a:xfrm>
        </p:spPr>
        <p:txBody>
          <a:bodyPr rtlCol="0">
            <a:normAutofit/>
          </a:bodyPr>
          <a:lstStyle/>
          <a:p>
            <a:pPr fontAlgn="auto">
              <a:spcAft>
                <a:spcPts val="0"/>
              </a:spcAft>
              <a:defRPr/>
            </a:pPr>
            <a:r>
              <a:rPr lang="en-US" dirty="0" smtClean="0">
                <a:ln>
                  <a:solidFill>
                    <a:schemeClr val="accent1"/>
                  </a:solidFill>
                </a:ln>
                <a:solidFill>
                  <a:schemeClr val="accent2">
                    <a:lumMod val="60000"/>
                    <a:lumOff val="40000"/>
                  </a:schemeClr>
                </a:solidFill>
              </a:rPr>
              <a:t>Core Strategies</a:t>
            </a:r>
            <a:endParaRPr lang="en-US" dirty="0">
              <a:ln>
                <a:solidFill>
                  <a:schemeClr val="accent1"/>
                </a:solidFill>
              </a:ln>
              <a:solidFill>
                <a:schemeClr val="accent2">
                  <a:lumMod val="60000"/>
                  <a:lumOff val="40000"/>
                </a:schemeClr>
              </a:solidFill>
            </a:endParaRPr>
          </a:p>
        </p:txBody>
      </p:sp>
      <p:sp>
        <p:nvSpPr>
          <p:cNvPr id="226307" name="Content Placeholder 7"/>
          <p:cNvSpPr>
            <a:spLocks noGrp="1"/>
          </p:cNvSpPr>
          <p:nvPr>
            <p:ph idx="4294967295"/>
          </p:nvPr>
        </p:nvSpPr>
        <p:spPr/>
        <p:txBody>
          <a:bodyPr/>
          <a:lstStyle/>
          <a:p>
            <a:pPr>
              <a:spcBef>
                <a:spcPct val="0"/>
              </a:spcBef>
            </a:pPr>
            <a:r>
              <a:rPr lang="en-US" smtClean="0"/>
              <a:t>Vocabulary</a:t>
            </a:r>
          </a:p>
          <a:p>
            <a:pPr lvl="1">
              <a:spcBef>
                <a:spcPct val="0"/>
              </a:spcBef>
            </a:pPr>
            <a:r>
              <a:rPr lang="en-US" smtClean="0"/>
              <a:t>7 Steps</a:t>
            </a:r>
          </a:p>
          <a:p>
            <a:pPr lvl="1">
              <a:spcBef>
                <a:spcPct val="0"/>
              </a:spcBef>
            </a:pPr>
            <a:r>
              <a:rPr lang="en-US" smtClean="0"/>
              <a:t>Tiered Vocabulary</a:t>
            </a:r>
          </a:p>
          <a:p>
            <a:pPr lvl="1">
              <a:spcBef>
                <a:spcPct val="0"/>
              </a:spcBef>
            </a:pPr>
            <a:r>
              <a:rPr lang="en-US" smtClean="0"/>
              <a:t>Cognate Awareness</a:t>
            </a:r>
          </a:p>
          <a:p>
            <a:pPr lvl="1">
              <a:spcBef>
                <a:spcPct val="0"/>
              </a:spcBef>
            </a:pPr>
            <a:r>
              <a:rPr lang="en-US" smtClean="0"/>
              <a:t>Sentence Frames</a:t>
            </a:r>
          </a:p>
          <a:p>
            <a:pPr lvl="1">
              <a:spcBef>
                <a:spcPct val="0"/>
              </a:spcBef>
            </a:pPr>
            <a:r>
              <a:rPr lang="en-US" smtClean="0"/>
              <a:t>Word Wheels</a:t>
            </a:r>
          </a:p>
          <a:p>
            <a:pPr lvl="1">
              <a:spcBef>
                <a:spcPct val="0"/>
              </a:spcBef>
            </a:pPr>
            <a:r>
              <a:rPr lang="en-US" smtClean="0"/>
              <a:t>Lexical Arrays</a:t>
            </a:r>
          </a:p>
          <a:p>
            <a:pPr lvl="1">
              <a:spcBef>
                <a:spcPct val="0"/>
              </a:spcBef>
            </a:pPr>
            <a:r>
              <a:rPr lang="en-US" smtClean="0"/>
              <a:t>Word Form Chart</a:t>
            </a:r>
          </a:p>
          <a:p>
            <a:pPr lvl="1">
              <a:spcBef>
                <a:spcPct val="0"/>
              </a:spcBef>
            </a:pPr>
            <a:r>
              <a:rPr lang="en-US" smtClean="0"/>
              <a:t>Word Families</a:t>
            </a:r>
          </a:p>
          <a:p>
            <a:pPr>
              <a:spcBef>
                <a:spcPct val="0"/>
              </a:spcBef>
            </a:pPr>
            <a:endParaRPr lang="en-US" smtClean="0"/>
          </a:p>
        </p:txBody>
      </p:sp>
      <p:sp>
        <p:nvSpPr>
          <p:cNvPr id="4" name="Footer Placeholder 3"/>
          <p:cNvSpPr txBox="1">
            <a:spLocks noGrp="1"/>
          </p:cNvSpPr>
          <p:nvPr/>
        </p:nvSpPr>
        <p:spPr>
          <a:xfrm>
            <a:off x="3124200" y="6356350"/>
            <a:ext cx="5410200" cy="365125"/>
          </a:xfrm>
          <a:prstGeom prst="rect">
            <a:avLst/>
          </a:prstGeom>
          <a:noFill/>
        </p:spPr>
        <p:txBody>
          <a:bodyPr anchor="ctr"/>
          <a:lstStyle/>
          <a:p>
            <a:pPr algn="r" fontAlgn="auto">
              <a:spcBef>
                <a:spcPts val="0"/>
              </a:spcBef>
              <a:spcAft>
                <a:spcPts val="0"/>
              </a:spcAft>
              <a:defRPr/>
            </a:pPr>
            <a:r>
              <a:rPr lang="en-US" sz="1000">
                <a:solidFill>
                  <a:schemeClr val="bg1">
                    <a:lumMod val="65000"/>
                  </a:schemeClr>
                </a:solidFill>
                <a:latin typeface="+mj-lt"/>
              </a:rPr>
              <a:t>Massachusetts Department of Elementary and Secondary Education</a:t>
            </a:r>
            <a:endParaRPr lang="en-US" sz="1000">
              <a:solidFill>
                <a:schemeClr val="bg1">
                  <a:lumMod val="65000"/>
                </a:schemeClr>
              </a:solidFill>
              <a:latin typeface="+mj-lt"/>
            </a:endParaRPr>
          </a:p>
        </p:txBody>
      </p:sp>
      <p:sp>
        <p:nvSpPr>
          <p:cNvPr id="226309" name="Slide Number Placeholder 4"/>
          <p:cNvSpPr txBox="1">
            <a:spLocks noGrp="1"/>
          </p:cNvSpPr>
          <p:nvPr/>
        </p:nvSpPr>
        <p:spPr bwMode="auto">
          <a:xfrm>
            <a:off x="8486775" y="5257800"/>
            <a:ext cx="533400" cy="457200"/>
          </a:xfrm>
          <a:prstGeom prst="rect">
            <a:avLst/>
          </a:prstGeom>
          <a:noFill/>
          <a:ln w="9525">
            <a:noFill/>
            <a:miter lim="800000"/>
            <a:headEnd/>
            <a:tailEnd/>
          </a:ln>
        </p:spPr>
        <p:txBody>
          <a:bodyPr/>
          <a:lstStyle/>
          <a:p>
            <a:pPr algn="ctr"/>
            <a:fld id="{3324465A-3656-434D-9AAE-269D257F485A}" type="slidenum">
              <a:rPr lang="en-US">
                <a:latin typeface="Times New Roman" pitchFamily="18" charset="0"/>
              </a:rPr>
              <a:pPr algn="ctr"/>
              <a:t>23</a:t>
            </a:fld>
            <a:endParaRPr lang="en-US">
              <a:latin typeface="Times New Roman" pitchFamily="18" charset="0"/>
            </a:endParaRPr>
          </a:p>
        </p:txBody>
      </p:sp>
      <p:sp>
        <p:nvSpPr>
          <p:cNvPr id="226310" name="TextBox 2"/>
          <p:cNvSpPr txBox="1">
            <a:spLocks noChangeArrowheads="1"/>
          </p:cNvSpPr>
          <p:nvPr/>
        </p:nvSpPr>
        <p:spPr bwMode="auto">
          <a:xfrm>
            <a:off x="373063" y="6194425"/>
            <a:ext cx="3784600" cy="338138"/>
          </a:xfrm>
          <a:prstGeom prst="rect">
            <a:avLst/>
          </a:prstGeom>
          <a:noFill/>
          <a:ln w="9525">
            <a:noFill/>
            <a:miter lim="800000"/>
            <a:headEnd/>
            <a:tailEnd/>
          </a:ln>
        </p:spPr>
        <p:txBody>
          <a:bodyPr wrap="none">
            <a:spAutoFit/>
          </a:bodyPr>
          <a:lstStyle/>
          <a:p>
            <a:r>
              <a:rPr lang="en-US" sz="1600" i="1">
                <a:latin typeface="Times New Roman" pitchFamily="18" charset="0"/>
              </a:rPr>
              <a:t>* More examples in participant manuals</a:t>
            </a: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0080" y="274638"/>
            <a:ext cx="8229600" cy="914400"/>
          </a:xfrm>
        </p:spPr>
        <p:txBody>
          <a:bodyPr rtlCol="0">
            <a:normAutofit/>
          </a:bodyPr>
          <a:lstStyle/>
          <a:p>
            <a:pPr fontAlgn="auto">
              <a:spcAft>
                <a:spcPts val="0"/>
              </a:spcAft>
              <a:defRPr/>
            </a:pPr>
            <a:r>
              <a:rPr lang="en-US" dirty="0" smtClean="0">
                <a:ln>
                  <a:solidFill>
                    <a:schemeClr val="accent1"/>
                  </a:solidFill>
                </a:ln>
                <a:solidFill>
                  <a:schemeClr val="accent2">
                    <a:lumMod val="60000"/>
                    <a:lumOff val="40000"/>
                  </a:schemeClr>
                </a:solidFill>
              </a:rPr>
              <a:t>Core Strategies</a:t>
            </a:r>
            <a:endParaRPr lang="en-US" dirty="0">
              <a:ln>
                <a:solidFill>
                  <a:schemeClr val="accent1"/>
                </a:solidFill>
              </a:ln>
              <a:solidFill>
                <a:schemeClr val="accent2">
                  <a:lumMod val="60000"/>
                  <a:lumOff val="40000"/>
                </a:schemeClr>
              </a:solidFill>
            </a:endParaRPr>
          </a:p>
        </p:txBody>
      </p:sp>
      <p:sp>
        <p:nvSpPr>
          <p:cNvPr id="228355" name="Content Placeholder 6"/>
          <p:cNvSpPr>
            <a:spLocks noGrp="1"/>
          </p:cNvSpPr>
          <p:nvPr>
            <p:ph idx="4294967295"/>
          </p:nvPr>
        </p:nvSpPr>
        <p:spPr/>
        <p:txBody>
          <a:bodyPr/>
          <a:lstStyle/>
          <a:p>
            <a:pPr>
              <a:spcBef>
                <a:spcPct val="0"/>
              </a:spcBef>
            </a:pPr>
            <a:r>
              <a:rPr lang="en-US" smtClean="0"/>
              <a:t>Reading</a:t>
            </a:r>
          </a:p>
          <a:p>
            <a:pPr lvl="1">
              <a:spcBef>
                <a:spcPct val="0"/>
              </a:spcBef>
            </a:pPr>
            <a:r>
              <a:rPr lang="en-US" smtClean="0"/>
              <a:t>Identifying and Analyzing Text Features</a:t>
            </a:r>
          </a:p>
          <a:p>
            <a:pPr lvl="1">
              <a:spcBef>
                <a:spcPct val="0"/>
              </a:spcBef>
            </a:pPr>
            <a:r>
              <a:rPr lang="en-US" smtClean="0"/>
              <a:t>Think-aloud</a:t>
            </a:r>
          </a:p>
          <a:p>
            <a:pPr lvl="1">
              <a:spcBef>
                <a:spcPct val="0"/>
              </a:spcBef>
            </a:pPr>
            <a:r>
              <a:rPr lang="en-US" smtClean="0"/>
              <a:t>Reciprocal Teaching</a:t>
            </a:r>
          </a:p>
          <a:p>
            <a:pPr lvl="1">
              <a:spcBef>
                <a:spcPct val="0"/>
              </a:spcBef>
            </a:pPr>
            <a:r>
              <a:rPr lang="en-US" smtClean="0"/>
              <a:t>Partner Reading</a:t>
            </a:r>
          </a:p>
          <a:p>
            <a:pPr lvl="1">
              <a:spcBef>
                <a:spcPct val="0"/>
              </a:spcBef>
            </a:pPr>
            <a:r>
              <a:rPr lang="en-US" smtClean="0"/>
              <a:t>Analyzing Text Genres and Organization </a:t>
            </a:r>
          </a:p>
          <a:p>
            <a:pPr lvl="1">
              <a:spcBef>
                <a:spcPct val="0"/>
              </a:spcBef>
            </a:pPr>
            <a:r>
              <a:rPr lang="en-US" smtClean="0"/>
              <a:t>Close Reading with Text-dependent Questions  </a:t>
            </a:r>
          </a:p>
          <a:p>
            <a:pPr lvl="1">
              <a:spcBef>
                <a:spcPct val="0"/>
              </a:spcBef>
            </a:pPr>
            <a:r>
              <a:rPr lang="en-US" smtClean="0"/>
              <a:t>Double Entry Journals</a:t>
            </a:r>
          </a:p>
          <a:p>
            <a:pPr>
              <a:spcBef>
                <a:spcPct val="0"/>
              </a:spcBef>
            </a:pPr>
            <a:endParaRPr lang="en-US" smtClean="0"/>
          </a:p>
        </p:txBody>
      </p:sp>
      <p:sp>
        <p:nvSpPr>
          <p:cNvPr id="4" name="Footer Placeholder 3"/>
          <p:cNvSpPr txBox="1">
            <a:spLocks noGrp="1"/>
          </p:cNvSpPr>
          <p:nvPr/>
        </p:nvSpPr>
        <p:spPr>
          <a:xfrm>
            <a:off x="3124200" y="6356350"/>
            <a:ext cx="5410200" cy="365125"/>
          </a:xfrm>
          <a:prstGeom prst="rect">
            <a:avLst/>
          </a:prstGeom>
          <a:noFill/>
        </p:spPr>
        <p:txBody>
          <a:bodyPr anchor="ctr"/>
          <a:lstStyle/>
          <a:p>
            <a:pPr algn="r" fontAlgn="auto">
              <a:spcBef>
                <a:spcPts val="0"/>
              </a:spcBef>
              <a:spcAft>
                <a:spcPts val="0"/>
              </a:spcAft>
              <a:defRPr/>
            </a:pPr>
            <a:r>
              <a:rPr lang="en-US" sz="1000">
                <a:solidFill>
                  <a:schemeClr val="bg1">
                    <a:lumMod val="65000"/>
                  </a:schemeClr>
                </a:solidFill>
                <a:latin typeface="+mj-lt"/>
              </a:rPr>
              <a:t>Massachusetts Department of Elementary and Secondary Education</a:t>
            </a:r>
            <a:endParaRPr lang="en-US" sz="1000">
              <a:solidFill>
                <a:schemeClr val="bg1">
                  <a:lumMod val="65000"/>
                </a:schemeClr>
              </a:solidFill>
              <a:latin typeface="+mj-lt"/>
            </a:endParaRPr>
          </a:p>
        </p:txBody>
      </p:sp>
      <p:sp>
        <p:nvSpPr>
          <p:cNvPr id="228357" name="Slide Number Placeholder 4"/>
          <p:cNvSpPr txBox="1">
            <a:spLocks noGrp="1"/>
          </p:cNvSpPr>
          <p:nvPr/>
        </p:nvSpPr>
        <p:spPr bwMode="auto">
          <a:xfrm>
            <a:off x="8486775" y="5257800"/>
            <a:ext cx="533400" cy="457200"/>
          </a:xfrm>
          <a:prstGeom prst="rect">
            <a:avLst/>
          </a:prstGeom>
          <a:noFill/>
          <a:ln w="9525">
            <a:noFill/>
            <a:miter lim="800000"/>
            <a:headEnd/>
            <a:tailEnd/>
          </a:ln>
        </p:spPr>
        <p:txBody>
          <a:bodyPr/>
          <a:lstStyle/>
          <a:p>
            <a:pPr algn="ctr"/>
            <a:fld id="{3B40950F-FDC8-4EB9-91F7-254D8AB30BAE}" type="slidenum">
              <a:rPr lang="en-US">
                <a:latin typeface="Times New Roman" pitchFamily="18" charset="0"/>
              </a:rPr>
              <a:pPr algn="ctr"/>
              <a:t>24</a:t>
            </a:fld>
            <a:endParaRPr lang="en-US">
              <a:latin typeface="Times New Roman" pitchFamily="18" charset="0"/>
            </a:endParaRPr>
          </a:p>
        </p:txBody>
      </p:sp>
      <p:sp>
        <p:nvSpPr>
          <p:cNvPr id="228358" name="TextBox 2"/>
          <p:cNvSpPr txBox="1">
            <a:spLocks noChangeArrowheads="1"/>
          </p:cNvSpPr>
          <p:nvPr/>
        </p:nvSpPr>
        <p:spPr bwMode="auto">
          <a:xfrm>
            <a:off x="373063" y="6194425"/>
            <a:ext cx="3784600" cy="338138"/>
          </a:xfrm>
          <a:prstGeom prst="rect">
            <a:avLst/>
          </a:prstGeom>
          <a:noFill/>
          <a:ln w="9525">
            <a:noFill/>
            <a:miter lim="800000"/>
            <a:headEnd/>
            <a:tailEnd/>
          </a:ln>
        </p:spPr>
        <p:txBody>
          <a:bodyPr wrap="none">
            <a:spAutoFit/>
          </a:bodyPr>
          <a:lstStyle/>
          <a:p>
            <a:r>
              <a:rPr lang="en-US" sz="1600" i="1">
                <a:latin typeface="Times New Roman" pitchFamily="18" charset="0"/>
              </a:rPr>
              <a:t>* More examples in participant manuals</a:t>
            </a: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0080" y="274638"/>
            <a:ext cx="8229600" cy="914400"/>
          </a:xfrm>
        </p:spPr>
        <p:txBody>
          <a:bodyPr rtlCol="0">
            <a:normAutofit/>
          </a:bodyPr>
          <a:lstStyle/>
          <a:p>
            <a:pPr fontAlgn="auto">
              <a:spcAft>
                <a:spcPts val="0"/>
              </a:spcAft>
              <a:defRPr/>
            </a:pPr>
            <a:r>
              <a:rPr lang="en-US" dirty="0" smtClean="0">
                <a:ln>
                  <a:solidFill>
                    <a:schemeClr val="accent1"/>
                  </a:solidFill>
                </a:ln>
                <a:solidFill>
                  <a:schemeClr val="accent2">
                    <a:lumMod val="60000"/>
                    <a:lumOff val="40000"/>
                  </a:schemeClr>
                </a:solidFill>
              </a:rPr>
              <a:t>Core Strategies</a:t>
            </a:r>
            <a:endParaRPr lang="en-US" dirty="0">
              <a:ln>
                <a:solidFill>
                  <a:schemeClr val="accent1"/>
                </a:solidFill>
              </a:ln>
              <a:solidFill>
                <a:schemeClr val="accent2">
                  <a:lumMod val="60000"/>
                  <a:lumOff val="40000"/>
                </a:schemeClr>
              </a:solidFill>
            </a:endParaRPr>
          </a:p>
        </p:txBody>
      </p:sp>
      <p:sp>
        <p:nvSpPr>
          <p:cNvPr id="230403" name="Content Placeholder 6"/>
          <p:cNvSpPr>
            <a:spLocks noGrp="1"/>
          </p:cNvSpPr>
          <p:nvPr>
            <p:ph idx="4294967295"/>
          </p:nvPr>
        </p:nvSpPr>
        <p:spPr/>
        <p:txBody>
          <a:bodyPr/>
          <a:lstStyle/>
          <a:p>
            <a:pPr>
              <a:spcBef>
                <a:spcPct val="0"/>
              </a:spcBef>
            </a:pPr>
            <a:r>
              <a:rPr lang="en-US" smtClean="0"/>
              <a:t>Writing</a:t>
            </a:r>
          </a:p>
          <a:p>
            <a:pPr lvl="1">
              <a:spcBef>
                <a:spcPct val="0"/>
              </a:spcBef>
            </a:pPr>
            <a:r>
              <a:rPr lang="en-US" smtClean="0"/>
              <a:t>Cut-n-Grow</a:t>
            </a:r>
          </a:p>
          <a:p>
            <a:pPr lvl="1">
              <a:spcBef>
                <a:spcPct val="0"/>
              </a:spcBef>
            </a:pPr>
            <a:r>
              <a:rPr lang="en-US" smtClean="0"/>
              <a:t>Information Gap</a:t>
            </a:r>
          </a:p>
          <a:p>
            <a:pPr lvl="1">
              <a:spcBef>
                <a:spcPct val="0"/>
              </a:spcBef>
            </a:pPr>
            <a:r>
              <a:rPr lang="en-US" smtClean="0"/>
              <a:t>Language Experience Approach (LEA)</a:t>
            </a:r>
          </a:p>
          <a:p>
            <a:pPr lvl="1">
              <a:spcBef>
                <a:spcPct val="0"/>
              </a:spcBef>
            </a:pPr>
            <a:r>
              <a:rPr lang="en-US" smtClean="0"/>
              <a:t>RAFT</a:t>
            </a:r>
          </a:p>
          <a:p>
            <a:pPr lvl="1">
              <a:spcBef>
                <a:spcPct val="0"/>
              </a:spcBef>
            </a:pPr>
            <a:r>
              <a:rPr lang="en-US" smtClean="0"/>
              <a:t>Ratiocination</a:t>
            </a:r>
          </a:p>
          <a:p>
            <a:pPr lvl="1">
              <a:spcBef>
                <a:spcPct val="0"/>
              </a:spcBef>
            </a:pPr>
            <a:r>
              <a:rPr lang="en-US" smtClean="0"/>
              <a:t>Round Table</a:t>
            </a:r>
          </a:p>
          <a:p>
            <a:pPr lvl="1">
              <a:spcBef>
                <a:spcPct val="0"/>
              </a:spcBef>
            </a:pPr>
            <a:r>
              <a:rPr lang="en-US" smtClean="0"/>
              <a:t>Sentence Combining</a:t>
            </a:r>
          </a:p>
          <a:p>
            <a:pPr lvl="1">
              <a:spcBef>
                <a:spcPct val="0"/>
              </a:spcBef>
            </a:pPr>
            <a:r>
              <a:rPr lang="en-US" smtClean="0"/>
              <a:t>Write-around</a:t>
            </a:r>
          </a:p>
          <a:p>
            <a:pPr>
              <a:spcBef>
                <a:spcPct val="0"/>
              </a:spcBef>
            </a:pPr>
            <a:endParaRPr lang="en-US" smtClean="0"/>
          </a:p>
        </p:txBody>
      </p:sp>
      <p:sp>
        <p:nvSpPr>
          <p:cNvPr id="4" name="Footer Placeholder 3"/>
          <p:cNvSpPr txBox="1">
            <a:spLocks noGrp="1"/>
          </p:cNvSpPr>
          <p:nvPr/>
        </p:nvSpPr>
        <p:spPr>
          <a:xfrm>
            <a:off x="3124200" y="6356350"/>
            <a:ext cx="5410200" cy="365125"/>
          </a:xfrm>
          <a:prstGeom prst="rect">
            <a:avLst/>
          </a:prstGeom>
          <a:noFill/>
        </p:spPr>
        <p:txBody>
          <a:bodyPr anchor="ctr"/>
          <a:lstStyle/>
          <a:p>
            <a:pPr algn="r" fontAlgn="auto">
              <a:spcBef>
                <a:spcPts val="0"/>
              </a:spcBef>
              <a:spcAft>
                <a:spcPts val="0"/>
              </a:spcAft>
              <a:defRPr/>
            </a:pPr>
            <a:r>
              <a:rPr lang="en-US" sz="1000">
                <a:solidFill>
                  <a:schemeClr val="bg1">
                    <a:lumMod val="65000"/>
                  </a:schemeClr>
                </a:solidFill>
                <a:latin typeface="+mj-lt"/>
              </a:rPr>
              <a:t>Massachusetts Department of Elementary and Secondary Education</a:t>
            </a:r>
            <a:endParaRPr lang="en-US" sz="1000">
              <a:solidFill>
                <a:schemeClr val="bg1">
                  <a:lumMod val="65000"/>
                </a:schemeClr>
              </a:solidFill>
              <a:latin typeface="+mj-lt"/>
            </a:endParaRPr>
          </a:p>
        </p:txBody>
      </p:sp>
      <p:sp>
        <p:nvSpPr>
          <p:cNvPr id="230405" name="Slide Number Placeholder 4"/>
          <p:cNvSpPr txBox="1">
            <a:spLocks noGrp="1"/>
          </p:cNvSpPr>
          <p:nvPr/>
        </p:nvSpPr>
        <p:spPr bwMode="auto">
          <a:xfrm>
            <a:off x="8486775" y="5257800"/>
            <a:ext cx="533400" cy="457200"/>
          </a:xfrm>
          <a:prstGeom prst="rect">
            <a:avLst/>
          </a:prstGeom>
          <a:noFill/>
          <a:ln w="9525">
            <a:noFill/>
            <a:miter lim="800000"/>
            <a:headEnd/>
            <a:tailEnd/>
          </a:ln>
        </p:spPr>
        <p:txBody>
          <a:bodyPr/>
          <a:lstStyle/>
          <a:p>
            <a:pPr algn="ctr"/>
            <a:fld id="{A30BF879-5FAF-454F-9B3A-AAF3EC0D2174}" type="slidenum">
              <a:rPr lang="en-US">
                <a:latin typeface="Times New Roman" pitchFamily="18" charset="0"/>
              </a:rPr>
              <a:pPr algn="ctr"/>
              <a:t>25</a:t>
            </a:fld>
            <a:endParaRPr lang="en-US">
              <a:latin typeface="Times New Roman" pitchFamily="18" charset="0"/>
            </a:endParaRPr>
          </a:p>
        </p:txBody>
      </p:sp>
      <p:sp>
        <p:nvSpPr>
          <p:cNvPr id="230406" name="TextBox 2"/>
          <p:cNvSpPr txBox="1">
            <a:spLocks noChangeArrowheads="1"/>
          </p:cNvSpPr>
          <p:nvPr/>
        </p:nvSpPr>
        <p:spPr bwMode="auto">
          <a:xfrm>
            <a:off x="373063" y="6194425"/>
            <a:ext cx="3784600" cy="338138"/>
          </a:xfrm>
          <a:prstGeom prst="rect">
            <a:avLst/>
          </a:prstGeom>
          <a:noFill/>
          <a:ln w="9525">
            <a:noFill/>
            <a:miter lim="800000"/>
            <a:headEnd/>
            <a:tailEnd/>
          </a:ln>
        </p:spPr>
        <p:txBody>
          <a:bodyPr wrap="none">
            <a:spAutoFit/>
          </a:bodyPr>
          <a:lstStyle/>
          <a:p>
            <a:r>
              <a:rPr lang="en-US" sz="1600" i="1">
                <a:latin typeface="Times New Roman" pitchFamily="18" charset="0"/>
              </a:rPr>
              <a:t>* More examples in participant manuals</a:t>
            </a: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0080" y="274638"/>
            <a:ext cx="8229600" cy="914400"/>
          </a:xfrm>
        </p:spPr>
        <p:txBody>
          <a:bodyPr rtlCol="0">
            <a:noAutofit/>
          </a:bodyPr>
          <a:lstStyle/>
          <a:p>
            <a:pPr fontAlgn="auto">
              <a:spcAft>
                <a:spcPts val="0"/>
              </a:spcAft>
              <a:defRPr/>
            </a:pPr>
            <a:r>
              <a:rPr lang="en-US" dirty="0" smtClean="0">
                <a:ln>
                  <a:solidFill>
                    <a:schemeClr val="accent1"/>
                  </a:solidFill>
                </a:ln>
                <a:solidFill>
                  <a:schemeClr val="accent2">
                    <a:lumMod val="60000"/>
                    <a:lumOff val="40000"/>
                  </a:schemeClr>
                </a:solidFill>
                <a:cs typeface="Times New Roman" pitchFamily="18" charset="0"/>
              </a:rPr>
              <a:t>Interaction Strategies</a:t>
            </a:r>
            <a:endParaRPr lang="en-US" dirty="0">
              <a:ln>
                <a:solidFill>
                  <a:schemeClr val="accent1"/>
                </a:solidFill>
              </a:ln>
              <a:solidFill>
                <a:schemeClr val="accent2">
                  <a:lumMod val="60000"/>
                  <a:lumOff val="40000"/>
                </a:schemeClr>
              </a:solidFill>
              <a:cs typeface="Times New Roman" pitchFamily="18" charset="0"/>
            </a:endParaRPr>
          </a:p>
        </p:txBody>
      </p:sp>
      <p:sp>
        <p:nvSpPr>
          <p:cNvPr id="3" name="Content Placeholder 2"/>
          <p:cNvSpPr>
            <a:spLocks noGrp="1"/>
          </p:cNvSpPr>
          <p:nvPr>
            <p:ph idx="4294967295"/>
          </p:nvPr>
        </p:nvSpPr>
        <p:spPr>
          <a:xfrm>
            <a:off x="640080" y="1188720"/>
            <a:ext cx="7924800" cy="4602163"/>
          </a:xfrm>
        </p:spPr>
        <p:txBody>
          <a:bodyPr numCol="3" rtlCol="0">
            <a:noAutofit/>
          </a:bodyPr>
          <a:lstStyle/>
          <a:p>
            <a:pPr marL="234950" indent="-234950" fontAlgn="auto">
              <a:lnSpc>
                <a:spcPct val="85000"/>
              </a:lnSpc>
              <a:spcBef>
                <a:spcPts val="0"/>
              </a:spcBef>
              <a:spcAft>
                <a:spcPts val="0"/>
              </a:spcAft>
              <a:defRPr/>
            </a:pPr>
            <a:r>
              <a:rPr lang="en-US" sz="3200" dirty="0"/>
              <a:t>Anticipation Guide</a:t>
            </a:r>
          </a:p>
          <a:p>
            <a:pPr marL="234950" indent="-234950" fontAlgn="auto">
              <a:lnSpc>
                <a:spcPct val="85000"/>
              </a:lnSpc>
              <a:spcBef>
                <a:spcPts val="0"/>
              </a:spcBef>
              <a:spcAft>
                <a:spcPts val="0"/>
              </a:spcAft>
              <a:defRPr/>
            </a:pPr>
            <a:r>
              <a:rPr lang="en-US" sz="3200" dirty="0"/>
              <a:t>Clock Buddies</a:t>
            </a:r>
          </a:p>
          <a:p>
            <a:pPr marL="234950" indent="-234950" fontAlgn="auto">
              <a:lnSpc>
                <a:spcPct val="85000"/>
              </a:lnSpc>
              <a:spcBef>
                <a:spcPts val="0"/>
              </a:spcBef>
              <a:spcAft>
                <a:spcPts val="0"/>
              </a:spcAft>
              <a:defRPr/>
            </a:pPr>
            <a:r>
              <a:rPr lang="en-US" sz="3200" dirty="0"/>
              <a:t>Continuum</a:t>
            </a:r>
          </a:p>
          <a:p>
            <a:pPr marL="234950" indent="-234950" fontAlgn="auto">
              <a:lnSpc>
                <a:spcPct val="85000"/>
              </a:lnSpc>
              <a:spcBef>
                <a:spcPts val="0"/>
              </a:spcBef>
              <a:spcAft>
                <a:spcPts val="0"/>
              </a:spcAft>
              <a:defRPr/>
            </a:pPr>
            <a:r>
              <a:rPr lang="en-US" sz="3200" dirty="0"/>
              <a:t>Divide &amp; </a:t>
            </a:r>
            <a:r>
              <a:rPr lang="en-US" sz="3200" dirty="0" smtClean="0"/>
              <a:t>Slide</a:t>
            </a:r>
            <a:endParaRPr lang="en-US" sz="3200" dirty="0"/>
          </a:p>
          <a:p>
            <a:pPr marL="234950" indent="-234950" fontAlgn="auto">
              <a:lnSpc>
                <a:spcPct val="85000"/>
              </a:lnSpc>
              <a:spcBef>
                <a:spcPts val="0"/>
              </a:spcBef>
              <a:spcAft>
                <a:spcPts val="0"/>
              </a:spcAft>
              <a:defRPr/>
            </a:pPr>
            <a:r>
              <a:rPr lang="en-US" sz="3200" dirty="0"/>
              <a:t>Exit Ticket</a:t>
            </a:r>
          </a:p>
          <a:p>
            <a:pPr marL="234950" indent="-234950" fontAlgn="auto">
              <a:lnSpc>
                <a:spcPct val="85000"/>
              </a:lnSpc>
              <a:spcBef>
                <a:spcPts val="0"/>
              </a:spcBef>
              <a:spcAft>
                <a:spcPts val="0"/>
              </a:spcAft>
              <a:defRPr/>
            </a:pPr>
            <a:r>
              <a:rPr lang="en-US" sz="3200" dirty="0"/>
              <a:t>Expert Groups</a:t>
            </a:r>
          </a:p>
          <a:p>
            <a:pPr marL="234950" indent="-234950" fontAlgn="auto">
              <a:lnSpc>
                <a:spcPct val="85000"/>
              </a:lnSpc>
              <a:spcBef>
                <a:spcPts val="0"/>
              </a:spcBef>
              <a:spcAft>
                <a:spcPts val="0"/>
              </a:spcAft>
              <a:defRPr/>
            </a:pPr>
            <a:r>
              <a:rPr lang="en-US" sz="3200" dirty="0"/>
              <a:t>Final Word Protocol</a:t>
            </a:r>
          </a:p>
          <a:p>
            <a:pPr marL="234950" indent="-234950" fontAlgn="auto">
              <a:lnSpc>
                <a:spcPct val="85000"/>
              </a:lnSpc>
              <a:spcBef>
                <a:spcPts val="0"/>
              </a:spcBef>
              <a:spcAft>
                <a:spcPts val="0"/>
              </a:spcAft>
              <a:defRPr/>
            </a:pPr>
            <a:r>
              <a:rPr lang="en-US" sz="3200" dirty="0"/>
              <a:t>Gallery Walk</a:t>
            </a:r>
          </a:p>
          <a:p>
            <a:pPr marL="234950" indent="-234950" fontAlgn="auto">
              <a:lnSpc>
                <a:spcPct val="85000"/>
              </a:lnSpc>
              <a:spcBef>
                <a:spcPts val="0"/>
              </a:spcBef>
              <a:spcAft>
                <a:spcPts val="0"/>
              </a:spcAft>
              <a:defRPr/>
            </a:pPr>
            <a:r>
              <a:rPr lang="en-US" sz="3200" dirty="0"/>
              <a:t>Graphic Organizers</a:t>
            </a:r>
          </a:p>
          <a:p>
            <a:pPr marL="234950" indent="-234950" fontAlgn="auto">
              <a:lnSpc>
                <a:spcPct val="85000"/>
              </a:lnSpc>
              <a:spcBef>
                <a:spcPts val="0"/>
              </a:spcBef>
              <a:spcAft>
                <a:spcPts val="0"/>
              </a:spcAft>
              <a:defRPr/>
            </a:pPr>
            <a:r>
              <a:rPr lang="en-US" sz="3200" dirty="0"/>
              <a:t>Jigsaw</a:t>
            </a:r>
          </a:p>
          <a:p>
            <a:pPr marL="234950" indent="-234950" fontAlgn="auto">
              <a:lnSpc>
                <a:spcPct val="85000"/>
              </a:lnSpc>
              <a:spcBef>
                <a:spcPts val="0"/>
              </a:spcBef>
              <a:spcAft>
                <a:spcPts val="0"/>
              </a:spcAft>
              <a:defRPr/>
            </a:pPr>
            <a:r>
              <a:rPr lang="en-US" sz="3200" dirty="0"/>
              <a:t>Last One Standing</a:t>
            </a:r>
          </a:p>
          <a:p>
            <a:pPr marL="234950" indent="-234950" fontAlgn="auto">
              <a:lnSpc>
                <a:spcPct val="85000"/>
              </a:lnSpc>
              <a:spcBef>
                <a:spcPts val="0"/>
              </a:spcBef>
              <a:spcAft>
                <a:spcPts val="0"/>
              </a:spcAft>
              <a:defRPr/>
            </a:pPr>
            <a:r>
              <a:rPr lang="en-US" sz="3200" dirty="0"/>
              <a:t>Numbered Heads Together</a:t>
            </a:r>
          </a:p>
          <a:p>
            <a:pPr marL="234950" indent="-234950" fontAlgn="auto">
              <a:lnSpc>
                <a:spcPct val="85000"/>
              </a:lnSpc>
              <a:spcBef>
                <a:spcPts val="0"/>
              </a:spcBef>
              <a:spcAft>
                <a:spcPts val="0"/>
              </a:spcAft>
              <a:defRPr/>
            </a:pPr>
            <a:r>
              <a:rPr lang="en-US" sz="3200" dirty="0"/>
              <a:t>Quick Write</a:t>
            </a:r>
          </a:p>
          <a:p>
            <a:pPr marL="234950" indent="-234950" fontAlgn="auto">
              <a:lnSpc>
                <a:spcPct val="85000"/>
              </a:lnSpc>
              <a:spcBef>
                <a:spcPts val="0"/>
              </a:spcBef>
              <a:spcAft>
                <a:spcPts val="0"/>
              </a:spcAft>
              <a:defRPr/>
            </a:pPr>
            <a:r>
              <a:rPr lang="en-US" sz="3200" dirty="0" smtClean="0"/>
              <a:t>Snowballs</a:t>
            </a:r>
          </a:p>
          <a:p>
            <a:pPr marL="234950" indent="-234950" fontAlgn="auto">
              <a:lnSpc>
                <a:spcPct val="85000"/>
              </a:lnSpc>
              <a:spcBef>
                <a:spcPts val="0"/>
              </a:spcBef>
              <a:spcAft>
                <a:spcPts val="0"/>
              </a:spcAft>
              <a:defRPr/>
            </a:pPr>
            <a:endParaRPr lang="en-US" sz="3200" dirty="0"/>
          </a:p>
          <a:p>
            <a:pPr marL="234950" indent="-234950" fontAlgn="auto">
              <a:lnSpc>
                <a:spcPct val="85000"/>
              </a:lnSpc>
              <a:spcBef>
                <a:spcPts val="0"/>
              </a:spcBef>
              <a:spcAft>
                <a:spcPts val="0"/>
              </a:spcAft>
              <a:defRPr/>
            </a:pPr>
            <a:r>
              <a:rPr lang="en-US" sz="3200" dirty="0"/>
              <a:t>Thinking Notes </a:t>
            </a:r>
          </a:p>
          <a:p>
            <a:pPr marL="234950" indent="-234950" fontAlgn="auto">
              <a:lnSpc>
                <a:spcPct val="85000"/>
              </a:lnSpc>
              <a:spcBef>
                <a:spcPts val="0"/>
              </a:spcBef>
              <a:spcAft>
                <a:spcPts val="0"/>
              </a:spcAft>
              <a:defRPr/>
            </a:pPr>
            <a:r>
              <a:rPr lang="en-US" sz="3200" dirty="0"/>
              <a:t>Think-Write- Pair-Share</a:t>
            </a:r>
          </a:p>
          <a:p>
            <a:pPr marL="568325" lvl="1" indent="-234950" fontAlgn="auto">
              <a:lnSpc>
                <a:spcPct val="85000"/>
              </a:lnSpc>
              <a:spcBef>
                <a:spcPts val="0"/>
              </a:spcBef>
              <a:spcAft>
                <a:spcPts val="0"/>
              </a:spcAft>
              <a:buClr>
                <a:schemeClr val="accent2">
                  <a:lumMod val="60000"/>
                  <a:lumOff val="40000"/>
                </a:schemeClr>
              </a:buClr>
              <a:defRPr/>
            </a:pPr>
            <a:r>
              <a:rPr lang="en-US" sz="2800" dirty="0">
                <a:solidFill>
                  <a:schemeClr val="tx2">
                    <a:lumMod val="60000"/>
                    <a:lumOff val="40000"/>
                  </a:schemeClr>
                </a:solidFill>
              </a:rPr>
              <a:t>T-P-S</a:t>
            </a:r>
          </a:p>
          <a:p>
            <a:pPr marL="568325" lvl="1" indent="-234950" fontAlgn="auto">
              <a:lnSpc>
                <a:spcPct val="85000"/>
              </a:lnSpc>
              <a:spcBef>
                <a:spcPts val="0"/>
              </a:spcBef>
              <a:spcAft>
                <a:spcPts val="0"/>
              </a:spcAft>
              <a:buClr>
                <a:schemeClr val="accent2">
                  <a:lumMod val="60000"/>
                  <a:lumOff val="40000"/>
                </a:schemeClr>
              </a:buClr>
              <a:defRPr/>
            </a:pPr>
            <a:r>
              <a:rPr lang="en-US" sz="2800" dirty="0">
                <a:solidFill>
                  <a:schemeClr val="tx2">
                    <a:lumMod val="60000"/>
                    <a:lumOff val="40000"/>
                  </a:schemeClr>
                </a:solidFill>
              </a:rPr>
              <a:t>T-P-Square-S</a:t>
            </a:r>
          </a:p>
          <a:p>
            <a:pPr marL="234950" indent="-234950" fontAlgn="auto">
              <a:lnSpc>
                <a:spcPct val="85000"/>
              </a:lnSpc>
              <a:spcBef>
                <a:spcPts val="0"/>
              </a:spcBef>
              <a:spcAft>
                <a:spcPts val="0"/>
              </a:spcAft>
              <a:defRPr/>
            </a:pPr>
            <a:r>
              <a:rPr lang="en-US" sz="3200" dirty="0"/>
              <a:t>Turn &amp; Talk</a:t>
            </a:r>
          </a:p>
          <a:p>
            <a:pPr marL="234950" indent="-234950" fontAlgn="auto">
              <a:lnSpc>
                <a:spcPct val="85000"/>
              </a:lnSpc>
              <a:spcBef>
                <a:spcPts val="0"/>
              </a:spcBef>
              <a:spcAft>
                <a:spcPts val="0"/>
              </a:spcAft>
              <a:defRPr/>
            </a:pPr>
            <a:r>
              <a:rPr lang="en-US" sz="3200" dirty="0"/>
              <a:t>Visual Scaffolding</a:t>
            </a:r>
          </a:p>
          <a:p>
            <a:pPr marL="234950" indent="-234950" fontAlgn="auto">
              <a:lnSpc>
                <a:spcPct val="85000"/>
              </a:lnSpc>
              <a:spcBef>
                <a:spcPts val="0"/>
              </a:spcBef>
              <a:spcAft>
                <a:spcPts val="0"/>
              </a:spcAft>
              <a:defRPr/>
            </a:pPr>
            <a:r>
              <a:rPr lang="en-US" sz="3200" dirty="0"/>
              <a:t>Zip Line</a:t>
            </a:r>
          </a:p>
        </p:txBody>
      </p:sp>
      <p:sp>
        <p:nvSpPr>
          <p:cNvPr id="4" name="Footer Placeholder 3"/>
          <p:cNvSpPr txBox="1">
            <a:spLocks noGrp="1"/>
          </p:cNvSpPr>
          <p:nvPr/>
        </p:nvSpPr>
        <p:spPr>
          <a:xfrm>
            <a:off x="3124200" y="6356350"/>
            <a:ext cx="5410200" cy="365125"/>
          </a:xfrm>
          <a:prstGeom prst="rect">
            <a:avLst/>
          </a:prstGeom>
          <a:noFill/>
        </p:spPr>
        <p:txBody>
          <a:bodyPr anchor="ctr"/>
          <a:lstStyle/>
          <a:p>
            <a:pPr algn="r" fontAlgn="auto">
              <a:spcBef>
                <a:spcPts val="0"/>
              </a:spcBef>
              <a:spcAft>
                <a:spcPts val="0"/>
              </a:spcAft>
              <a:defRPr/>
            </a:pPr>
            <a:r>
              <a:rPr lang="en-US" sz="1000" dirty="0">
                <a:solidFill>
                  <a:schemeClr val="bg1">
                    <a:lumMod val="65000"/>
                  </a:schemeClr>
                </a:solidFill>
                <a:latin typeface="+mj-lt"/>
              </a:rPr>
              <a:t>Massachusetts Department of Elementary and Secondary Education</a:t>
            </a:r>
            <a:endParaRPr lang="en-US" sz="1000" dirty="0">
              <a:solidFill>
                <a:schemeClr val="bg1">
                  <a:lumMod val="65000"/>
                </a:schemeClr>
              </a:solidFill>
              <a:latin typeface="+mj-lt"/>
            </a:endParaRPr>
          </a:p>
        </p:txBody>
      </p:sp>
      <p:sp>
        <p:nvSpPr>
          <p:cNvPr id="234501" name="Slide Number Placeholder 4"/>
          <p:cNvSpPr txBox="1">
            <a:spLocks noGrp="1"/>
          </p:cNvSpPr>
          <p:nvPr/>
        </p:nvSpPr>
        <p:spPr bwMode="auto">
          <a:xfrm>
            <a:off x="8486775" y="5257800"/>
            <a:ext cx="533400" cy="457200"/>
          </a:xfrm>
          <a:prstGeom prst="rect">
            <a:avLst/>
          </a:prstGeom>
          <a:noFill/>
          <a:ln w="9525">
            <a:noFill/>
            <a:miter lim="800000"/>
            <a:headEnd/>
            <a:tailEnd/>
          </a:ln>
        </p:spPr>
        <p:txBody>
          <a:bodyPr/>
          <a:lstStyle/>
          <a:p>
            <a:pPr algn="ctr"/>
            <a:fld id="{D44BB394-6E07-4DA5-8927-108B8AC2237F}" type="slidenum">
              <a:rPr lang="en-US">
                <a:latin typeface="Times New Roman" pitchFamily="18" charset="0"/>
              </a:rPr>
              <a:pPr algn="ctr"/>
              <a:t>26</a:t>
            </a:fld>
            <a:endParaRPr lang="en-US">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7" name="Rectangle 7"/>
          <p:cNvSpPr>
            <a:spLocks noGrp="1"/>
          </p:cNvSpPr>
          <p:nvPr>
            <p:ph type="title" idx="4294967295"/>
          </p:nvPr>
        </p:nvSpPr>
        <p:spPr>
          <a:xfrm>
            <a:off x="609600" y="1143000"/>
            <a:ext cx="8229600" cy="914400"/>
          </a:xfrm>
        </p:spPr>
        <p:txBody>
          <a:bodyPr/>
          <a:lstStyle/>
          <a:p>
            <a:r>
              <a:rPr lang="en-US" sz="5400" smtClean="0">
                <a:solidFill>
                  <a:schemeClr val="hlink"/>
                </a:solidFill>
              </a:rPr>
              <a:t>V. What does this mean for us and for content teachers?</a:t>
            </a:r>
          </a:p>
        </p:txBody>
      </p:sp>
      <p:sp>
        <p:nvSpPr>
          <p:cNvPr id="97288" name="Rectangle 8"/>
          <p:cNvSpPr>
            <a:spLocks noGrp="1"/>
          </p:cNvSpPr>
          <p:nvPr>
            <p:ph type="body" idx="4294967295"/>
          </p:nvPr>
        </p:nvSpPr>
        <p:spPr>
          <a:xfrm>
            <a:off x="639763" y="2514600"/>
            <a:ext cx="7924800" cy="3276600"/>
          </a:xfrm>
        </p:spPr>
        <p:txBody>
          <a:bodyPr/>
          <a:lstStyle/>
          <a:p>
            <a:pPr algn="ctr"/>
            <a:r>
              <a:rPr lang="en-US" smtClean="0"/>
              <a:t>Clear roles and expectations!!</a:t>
            </a: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ChangeArrowheads="1"/>
          </p:cNvPicPr>
          <p:nvPr/>
        </p:nvPicPr>
        <p:blipFill>
          <a:blip r:embed="rId3"/>
          <a:srcRect/>
          <a:stretch>
            <a:fillRect/>
          </a:stretch>
        </p:blipFill>
        <p:spPr bwMode="auto">
          <a:xfrm>
            <a:off x="360363" y="182563"/>
            <a:ext cx="8515350" cy="1012825"/>
          </a:xfrm>
          <a:prstGeom prst="rect">
            <a:avLst/>
          </a:prstGeom>
          <a:noFill/>
          <a:ln w="9525">
            <a:noFill/>
            <a:miter lim="800000"/>
            <a:headEnd/>
            <a:tailEnd/>
          </a:ln>
        </p:spPr>
      </p:pic>
      <p:sp>
        <p:nvSpPr>
          <p:cNvPr id="4" name="Footer Placeholder 3"/>
          <p:cNvSpPr txBox="1">
            <a:spLocks noGrp="1"/>
          </p:cNvSpPr>
          <p:nvPr/>
        </p:nvSpPr>
        <p:spPr>
          <a:xfrm>
            <a:off x="3124200" y="6356350"/>
            <a:ext cx="5410200" cy="365125"/>
          </a:xfrm>
          <a:prstGeom prst="rect">
            <a:avLst/>
          </a:prstGeom>
          <a:noFill/>
        </p:spPr>
        <p:txBody>
          <a:bodyPr anchor="ctr"/>
          <a:lstStyle/>
          <a:p>
            <a:pPr algn="r" fontAlgn="auto">
              <a:spcBef>
                <a:spcPts val="0"/>
              </a:spcBef>
              <a:spcAft>
                <a:spcPts val="0"/>
              </a:spcAft>
              <a:defRPr/>
            </a:pPr>
            <a:r>
              <a:rPr lang="en-US" sz="1000" dirty="0">
                <a:solidFill>
                  <a:schemeClr val="bg1">
                    <a:lumMod val="65000"/>
                  </a:schemeClr>
                </a:solidFill>
                <a:latin typeface="+mj-lt"/>
              </a:rPr>
              <a:t>Massachusetts Department of Elementary and Secondary Education</a:t>
            </a:r>
            <a:endParaRPr lang="en-US" sz="1000" dirty="0">
              <a:solidFill>
                <a:schemeClr val="bg1">
                  <a:lumMod val="65000"/>
                </a:schemeClr>
              </a:solidFill>
              <a:latin typeface="+mj-lt"/>
            </a:endParaRPr>
          </a:p>
        </p:txBody>
      </p:sp>
      <p:sp>
        <p:nvSpPr>
          <p:cNvPr id="222212" name="Slide Number Placeholder 4"/>
          <p:cNvSpPr txBox="1">
            <a:spLocks noGrp="1"/>
          </p:cNvSpPr>
          <p:nvPr/>
        </p:nvSpPr>
        <p:spPr bwMode="auto">
          <a:xfrm>
            <a:off x="8486775" y="5257800"/>
            <a:ext cx="533400" cy="457200"/>
          </a:xfrm>
          <a:prstGeom prst="rect">
            <a:avLst/>
          </a:prstGeom>
          <a:noFill/>
          <a:ln w="9525">
            <a:noFill/>
            <a:miter lim="800000"/>
            <a:headEnd/>
            <a:tailEnd/>
          </a:ln>
        </p:spPr>
        <p:txBody>
          <a:bodyPr/>
          <a:lstStyle/>
          <a:p>
            <a:pPr algn="ctr"/>
            <a:fld id="{27557090-7475-465F-843B-575BF49E72BE}" type="slidenum">
              <a:rPr lang="en-US">
                <a:latin typeface="Times New Roman" pitchFamily="18" charset="0"/>
              </a:rPr>
              <a:pPr algn="ctr"/>
              <a:t>28</a:t>
            </a:fld>
            <a:endParaRPr lang="en-US">
              <a:latin typeface="Times New Roman" pitchFamily="18" charset="0"/>
            </a:endParaRPr>
          </a:p>
        </p:txBody>
      </p:sp>
      <p:sp>
        <p:nvSpPr>
          <p:cNvPr id="78" name="Explosion 2 77"/>
          <p:cNvSpPr/>
          <p:nvPr/>
        </p:nvSpPr>
        <p:spPr>
          <a:xfrm rot="20811474">
            <a:off x="4116388" y="4011613"/>
            <a:ext cx="3810000" cy="2949575"/>
          </a:xfrm>
          <a:prstGeom prst="irregularSeal2">
            <a:avLst/>
          </a:prstGeom>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MUST provide both!</a:t>
            </a:r>
            <a:endParaRPr lang="en-US" sz="3200" dirty="0"/>
          </a:p>
        </p:txBody>
      </p:sp>
      <p:sp>
        <p:nvSpPr>
          <p:cNvPr id="3" name="Rectangle 2"/>
          <p:cNvSpPr/>
          <p:nvPr/>
        </p:nvSpPr>
        <p:spPr>
          <a:xfrm>
            <a:off x="1143000" y="1216025"/>
            <a:ext cx="6591300" cy="52705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US" sz="3200" dirty="0"/>
              <a:t>Requirements for Instruction of ELLS</a:t>
            </a:r>
            <a:endParaRPr lang="en-US" sz="3200" dirty="0"/>
          </a:p>
        </p:txBody>
      </p:sp>
      <p:sp>
        <p:nvSpPr>
          <p:cNvPr id="8" name="Rectangle 7"/>
          <p:cNvSpPr/>
          <p:nvPr/>
        </p:nvSpPr>
        <p:spPr>
          <a:xfrm>
            <a:off x="314325" y="1949450"/>
            <a:ext cx="5257800" cy="43497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US" sz="2800" dirty="0">
                <a:solidFill>
                  <a:schemeClr val="accent1"/>
                </a:solidFill>
              </a:rPr>
              <a:t>Meaningful Access to Curriculum</a:t>
            </a:r>
            <a:endParaRPr lang="en-US" sz="2800" dirty="0">
              <a:solidFill>
                <a:schemeClr val="accent1"/>
              </a:solidFill>
            </a:endParaRPr>
          </a:p>
        </p:txBody>
      </p:sp>
      <p:sp>
        <p:nvSpPr>
          <p:cNvPr id="9" name="Rectangle 8"/>
          <p:cNvSpPr/>
          <p:nvPr/>
        </p:nvSpPr>
        <p:spPr>
          <a:xfrm>
            <a:off x="5715000" y="1949450"/>
            <a:ext cx="2590800" cy="2393950"/>
          </a:xfrm>
          <a:prstGeom prst="rect">
            <a:avLst/>
          </a:prstGeom>
        </p:spPr>
        <p:style>
          <a:lnRef idx="1">
            <a:schemeClr val="accent2"/>
          </a:lnRef>
          <a:fillRef idx="2">
            <a:schemeClr val="accent2"/>
          </a:fillRef>
          <a:effectRef idx="1">
            <a:schemeClr val="accent2"/>
          </a:effectRef>
          <a:fontRef idx="minor">
            <a:schemeClr val="dk1"/>
          </a:fontRef>
        </p:style>
        <p:txBody>
          <a:bodyPr/>
          <a:lstStyle/>
          <a:p>
            <a:pPr algn="ctr" fontAlgn="auto">
              <a:spcBef>
                <a:spcPts val="0"/>
              </a:spcBef>
              <a:spcAft>
                <a:spcPts val="0"/>
              </a:spcAft>
              <a:defRPr/>
            </a:pPr>
            <a:r>
              <a:rPr lang="en-US" sz="2800" dirty="0">
                <a:solidFill>
                  <a:schemeClr val="accent1"/>
                </a:solidFill>
              </a:rPr>
              <a:t>ESL Instruction</a:t>
            </a:r>
          </a:p>
          <a:p>
            <a:pPr algn="ctr" fontAlgn="auto">
              <a:spcBef>
                <a:spcPts val="0"/>
              </a:spcBef>
              <a:spcAft>
                <a:spcPts val="0"/>
              </a:spcAft>
              <a:defRPr/>
            </a:pPr>
            <a:r>
              <a:rPr lang="en-US" sz="2400" dirty="0"/>
              <a:t>Explicit, direct instruction  in English to promote English language </a:t>
            </a:r>
            <a:r>
              <a:rPr lang="en-US" sz="2400" dirty="0"/>
              <a:t>development</a:t>
            </a:r>
            <a:endParaRPr lang="en-US" sz="2400" dirty="0"/>
          </a:p>
        </p:txBody>
      </p:sp>
      <p:sp>
        <p:nvSpPr>
          <p:cNvPr id="10" name="Rectangle 9"/>
          <p:cNvSpPr/>
          <p:nvPr/>
        </p:nvSpPr>
        <p:spPr>
          <a:xfrm>
            <a:off x="314325" y="2689225"/>
            <a:ext cx="3114675" cy="3844925"/>
          </a:xfrm>
          <a:prstGeom prst="rect">
            <a:avLst/>
          </a:prstGeom>
        </p:spPr>
        <p:style>
          <a:lnRef idx="1">
            <a:schemeClr val="accent2"/>
          </a:lnRef>
          <a:fillRef idx="2">
            <a:schemeClr val="accent2"/>
          </a:fillRef>
          <a:effectRef idx="1">
            <a:schemeClr val="accent2"/>
          </a:effectRef>
          <a:fontRef idx="minor">
            <a:schemeClr val="dk1"/>
          </a:fontRef>
        </p:style>
        <p:txBody>
          <a:bodyPr/>
          <a:lstStyle/>
          <a:p>
            <a:pPr algn="ctr" fontAlgn="auto">
              <a:spcBef>
                <a:spcPts val="0"/>
              </a:spcBef>
              <a:spcAft>
                <a:spcPts val="0"/>
              </a:spcAft>
              <a:defRPr/>
            </a:pPr>
            <a:r>
              <a:rPr lang="en-US" sz="2400" dirty="0">
                <a:solidFill>
                  <a:schemeClr val="accent1"/>
                </a:solidFill>
              </a:rPr>
              <a:t>Sheltered English Instruction (SEI)</a:t>
            </a:r>
          </a:p>
          <a:p>
            <a:pPr algn="ctr" fontAlgn="auto">
              <a:lnSpc>
                <a:spcPct val="90000"/>
              </a:lnSpc>
              <a:spcBef>
                <a:spcPts val="0"/>
              </a:spcBef>
              <a:spcAft>
                <a:spcPts val="0"/>
              </a:spcAft>
              <a:defRPr/>
            </a:pPr>
            <a:r>
              <a:rPr lang="en-US" sz="2400" dirty="0"/>
              <a:t>Differentiated instruction that includes approaches, strategies and methodology that makes the content comprehensible and promotes academic English language </a:t>
            </a:r>
            <a:r>
              <a:rPr lang="en-US" sz="2400" dirty="0"/>
              <a:t>development</a:t>
            </a:r>
            <a:endParaRPr lang="en-US" sz="2400" dirty="0"/>
          </a:p>
        </p:txBody>
      </p:sp>
      <p:cxnSp>
        <p:nvCxnSpPr>
          <p:cNvPr id="16" name="Elbow Connector 15"/>
          <p:cNvCxnSpPr>
            <a:stCxn id="3" idx="2"/>
            <a:endCxn id="8" idx="0"/>
          </p:cNvCxnSpPr>
          <p:nvPr/>
        </p:nvCxnSpPr>
        <p:spPr>
          <a:xfrm rot="5400000">
            <a:off x="3587750" y="1098550"/>
            <a:ext cx="206375" cy="1495425"/>
          </a:xfrm>
          <a:prstGeom prst="bentConnector3">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3" idx="2"/>
            <a:endCxn id="9" idx="0"/>
          </p:cNvCxnSpPr>
          <p:nvPr/>
        </p:nvCxnSpPr>
        <p:spPr>
          <a:xfrm rot="16200000" flipH="1">
            <a:off x="5621337" y="560388"/>
            <a:ext cx="206375" cy="2571750"/>
          </a:xfrm>
          <a:prstGeom prst="bentConnector3">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5400000">
            <a:off x="2694781" y="2307432"/>
            <a:ext cx="325437" cy="438150"/>
          </a:xfrm>
          <a:prstGeom prst="bentConnector3">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562350" y="2732088"/>
            <a:ext cx="2057400" cy="1176337"/>
          </a:xfrm>
          <a:prstGeom prst="rect">
            <a:avLst/>
          </a:prstGeom>
          <a:solidFill>
            <a:schemeClr val="tx1">
              <a:lumMod val="20000"/>
              <a:lumOff val="80000"/>
            </a:schemeClr>
          </a:solidFill>
        </p:spPr>
        <p:style>
          <a:lnRef idx="1">
            <a:schemeClr val="accent2"/>
          </a:lnRef>
          <a:fillRef idx="2">
            <a:schemeClr val="accent2"/>
          </a:fillRef>
          <a:effectRef idx="1">
            <a:schemeClr val="accent2"/>
          </a:effectRef>
          <a:fontRef idx="minor">
            <a:schemeClr val="dk1"/>
          </a:fontRef>
        </p:style>
        <p:txBody>
          <a:bodyPr/>
          <a:lstStyle/>
          <a:p>
            <a:pPr algn="ctr" fontAlgn="auto">
              <a:spcBef>
                <a:spcPts val="0"/>
              </a:spcBef>
              <a:spcAft>
                <a:spcPts val="0"/>
              </a:spcAft>
              <a:defRPr/>
            </a:pPr>
            <a:r>
              <a:rPr lang="en-US" sz="2400" dirty="0">
                <a:solidFill>
                  <a:schemeClr val="accent1"/>
                </a:solidFill>
              </a:rPr>
              <a:t>Bilingual or Dual Language Instruction*</a:t>
            </a:r>
            <a:endParaRPr lang="en-US" dirty="0"/>
          </a:p>
        </p:txBody>
      </p:sp>
      <p:cxnSp>
        <p:nvCxnSpPr>
          <p:cNvPr id="59" name="Elbow Connector 58"/>
          <p:cNvCxnSpPr/>
          <p:nvPr/>
        </p:nvCxnSpPr>
        <p:spPr>
          <a:xfrm>
            <a:off x="3076575" y="2522538"/>
            <a:ext cx="1514475" cy="204787"/>
          </a:xfrm>
          <a:prstGeom prst="bentConnector2">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8" name="Picture 2"/>
          <p:cNvPicPr>
            <a:picLocks noChangeAspect="1" noChangeArrowheads="1"/>
          </p:cNvPicPr>
          <p:nvPr/>
        </p:nvPicPr>
        <p:blipFill>
          <a:blip r:embed="rId3"/>
          <a:srcRect/>
          <a:stretch>
            <a:fillRect/>
          </a:stretch>
        </p:blipFill>
        <p:spPr bwMode="auto">
          <a:xfrm>
            <a:off x="228600" y="1030288"/>
            <a:ext cx="3651250" cy="2398712"/>
          </a:xfrm>
          <a:prstGeom prst="rect">
            <a:avLst/>
          </a:prstGeom>
          <a:noFill/>
          <a:ln w="9525">
            <a:noFill/>
            <a:miter lim="800000"/>
            <a:headEnd/>
            <a:tailEnd/>
          </a:ln>
        </p:spPr>
      </p:pic>
      <p:sp>
        <p:nvSpPr>
          <p:cNvPr id="2" name="Title 1"/>
          <p:cNvSpPr>
            <a:spLocks noGrp="1"/>
          </p:cNvSpPr>
          <p:nvPr>
            <p:ph type="title" idx="4294967295"/>
          </p:nvPr>
        </p:nvSpPr>
        <p:spPr>
          <a:xfrm>
            <a:off x="640080" y="274638"/>
            <a:ext cx="8229600" cy="914400"/>
          </a:xfrm>
        </p:spPr>
        <p:txBody>
          <a:bodyPr rtlCol="0">
            <a:normAutofit/>
          </a:bodyPr>
          <a:lstStyle/>
          <a:p>
            <a:pPr fontAlgn="auto">
              <a:spcAft>
                <a:spcPts val="0"/>
              </a:spcAft>
              <a:defRPr/>
            </a:pPr>
            <a:r>
              <a:rPr lang="en-US" dirty="0" smtClean="0">
                <a:ln>
                  <a:solidFill>
                    <a:schemeClr val="accent1"/>
                  </a:solidFill>
                </a:ln>
                <a:solidFill>
                  <a:schemeClr val="accent2">
                    <a:lumMod val="60000"/>
                    <a:lumOff val="40000"/>
                  </a:schemeClr>
                </a:solidFill>
              </a:rPr>
              <a:t>English as a Second Language</a:t>
            </a:r>
            <a:endParaRPr lang="en-US" dirty="0">
              <a:ln>
                <a:solidFill>
                  <a:schemeClr val="accent1"/>
                </a:solidFill>
              </a:ln>
              <a:solidFill>
                <a:schemeClr val="accent2">
                  <a:lumMod val="60000"/>
                  <a:lumOff val="40000"/>
                </a:schemeClr>
              </a:solidFill>
            </a:endParaRPr>
          </a:p>
        </p:txBody>
      </p:sp>
      <p:sp>
        <p:nvSpPr>
          <p:cNvPr id="8" name="Content Placeholder 7"/>
          <p:cNvSpPr>
            <a:spLocks noGrp="1"/>
          </p:cNvSpPr>
          <p:nvPr>
            <p:ph idx="4294967295"/>
          </p:nvPr>
        </p:nvSpPr>
        <p:spPr>
          <a:xfrm>
            <a:off x="3429000" y="1189038"/>
            <a:ext cx="5135563" cy="4602162"/>
          </a:xfrm>
        </p:spPr>
        <p:txBody>
          <a:bodyPr rtlCol="0">
            <a:normAutofit/>
          </a:bodyPr>
          <a:lstStyle/>
          <a:p>
            <a:pPr marL="342900" lvl="1" indent="-342900" fontAlgn="auto">
              <a:spcBef>
                <a:spcPts val="0"/>
              </a:spcBef>
              <a:spcAft>
                <a:spcPts val="0"/>
              </a:spcAft>
              <a:buClr>
                <a:schemeClr val="accent1"/>
              </a:buClr>
              <a:buFont typeface="Wingdings 2" pitchFamily="18" charset="2"/>
              <a:buChar char=""/>
              <a:defRPr/>
            </a:pPr>
            <a:r>
              <a:rPr lang="en-US" sz="3600" dirty="0">
                <a:solidFill>
                  <a:schemeClr val="tx1"/>
                </a:solidFill>
              </a:rPr>
              <a:t>What is ESL?</a:t>
            </a:r>
          </a:p>
          <a:p>
            <a:pPr lvl="1" fontAlgn="auto">
              <a:spcBef>
                <a:spcPts val="0"/>
              </a:spcBef>
              <a:spcAft>
                <a:spcPts val="0"/>
              </a:spcAft>
              <a:buClr>
                <a:schemeClr val="accent2">
                  <a:lumMod val="60000"/>
                  <a:lumOff val="40000"/>
                </a:schemeClr>
              </a:buClr>
              <a:defRPr/>
            </a:pPr>
            <a:r>
              <a:rPr lang="en-US" dirty="0">
                <a:solidFill>
                  <a:schemeClr val="tx2">
                    <a:lumMod val="60000"/>
                    <a:lumOff val="40000"/>
                  </a:schemeClr>
                </a:solidFill>
              </a:rPr>
              <a:t>Taught by a licensed ESL (or ELL) teacher </a:t>
            </a:r>
          </a:p>
          <a:p>
            <a:pPr lvl="1" fontAlgn="auto">
              <a:spcBef>
                <a:spcPts val="0"/>
              </a:spcBef>
              <a:spcAft>
                <a:spcPts val="0"/>
              </a:spcAft>
              <a:buClr>
                <a:schemeClr val="accent2">
                  <a:lumMod val="60000"/>
                  <a:lumOff val="40000"/>
                </a:schemeClr>
              </a:buClr>
              <a:defRPr/>
            </a:pPr>
            <a:r>
              <a:rPr lang="en-US" dirty="0">
                <a:solidFill>
                  <a:schemeClr val="tx2">
                    <a:lumMod val="60000"/>
                    <a:lumOff val="40000"/>
                  </a:schemeClr>
                </a:solidFill>
              </a:rPr>
              <a:t>Based on ESL curriculum </a:t>
            </a:r>
          </a:p>
          <a:p>
            <a:pPr lvl="1" fontAlgn="auto">
              <a:spcBef>
                <a:spcPts val="0"/>
              </a:spcBef>
              <a:spcAft>
                <a:spcPts val="0"/>
              </a:spcAft>
              <a:buClr>
                <a:schemeClr val="accent2">
                  <a:lumMod val="60000"/>
                  <a:lumOff val="40000"/>
                </a:schemeClr>
              </a:buClr>
              <a:defRPr/>
            </a:pPr>
            <a:r>
              <a:rPr lang="en-US" dirty="0">
                <a:solidFill>
                  <a:schemeClr val="tx2">
                    <a:lumMod val="60000"/>
                    <a:lumOff val="40000"/>
                  </a:schemeClr>
                </a:solidFill>
              </a:rPr>
              <a:t>Integrates language domains: listening, speaking, reading, &amp; writing</a:t>
            </a:r>
          </a:p>
          <a:p>
            <a:pPr lvl="1" fontAlgn="auto">
              <a:spcBef>
                <a:spcPts val="0"/>
              </a:spcBef>
              <a:spcAft>
                <a:spcPts val="0"/>
              </a:spcAft>
              <a:buClr>
                <a:schemeClr val="accent2">
                  <a:lumMod val="60000"/>
                  <a:lumOff val="40000"/>
                </a:schemeClr>
              </a:buClr>
              <a:defRPr/>
            </a:pPr>
            <a:r>
              <a:rPr lang="en-US" dirty="0">
                <a:solidFill>
                  <a:schemeClr val="tx2">
                    <a:lumMod val="60000"/>
                    <a:lumOff val="40000"/>
                  </a:schemeClr>
                </a:solidFill>
              </a:rPr>
              <a:t>Is</a:t>
            </a:r>
            <a:r>
              <a:rPr lang="en-US">
                <a:solidFill>
                  <a:schemeClr val="tx2">
                    <a:lumMod val="60000"/>
                    <a:lumOff val="40000"/>
                  </a:schemeClr>
                </a:solidFill>
              </a:rPr>
              <a:t> for </a:t>
            </a:r>
            <a:r>
              <a:rPr lang="en-US" smtClean="0">
                <a:solidFill>
                  <a:schemeClr val="tx2">
                    <a:lumMod val="60000"/>
                    <a:lumOff val="40000"/>
                  </a:schemeClr>
                </a:solidFill>
              </a:rPr>
              <a:t>ELLs </a:t>
            </a:r>
            <a:r>
              <a:rPr lang="en-US" dirty="0">
                <a:solidFill>
                  <a:schemeClr val="tx2">
                    <a:lumMod val="60000"/>
                    <a:lumOff val="40000"/>
                  </a:schemeClr>
                </a:solidFill>
              </a:rPr>
              <a:t>only</a:t>
            </a:r>
          </a:p>
        </p:txBody>
      </p:sp>
      <p:sp>
        <p:nvSpPr>
          <p:cNvPr id="4" name="Footer Placeholder 3"/>
          <p:cNvSpPr txBox="1">
            <a:spLocks noGrp="1"/>
          </p:cNvSpPr>
          <p:nvPr/>
        </p:nvSpPr>
        <p:spPr>
          <a:xfrm>
            <a:off x="3124200" y="6356350"/>
            <a:ext cx="5410200" cy="365125"/>
          </a:xfrm>
          <a:prstGeom prst="rect">
            <a:avLst/>
          </a:prstGeom>
          <a:noFill/>
        </p:spPr>
        <p:txBody>
          <a:bodyPr anchor="ctr"/>
          <a:lstStyle/>
          <a:p>
            <a:pPr algn="r">
              <a:defRPr/>
            </a:pPr>
            <a:r>
              <a:rPr lang="en-US" sz="1000">
                <a:solidFill>
                  <a:schemeClr val="bg1">
                    <a:lumMod val="65000"/>
                  </a:schemeClr>
                </a:solidFill>
                <a:latin typeface="+mj-lt"/>
              </a:rPr>
              <a:t>Massachusetts Department of Elementary and Secondary Education</a:t>
            </a:r>
            <a:endParaRPr lang="en-US" sz="1000" dirty="0">
              <a:solidFill>
                <a:schemeClr val="bg1">
                  <a:lumMod val="65000"/>
                </a:schemeClr>
              </a:solidFill>
              <a:latin typeface="+mj-lt"/>
            </a:endParaRPr>
          </a:p>
        </p:txBody>
      </p:sp>
      <p:sp>
        <p:nvSpPr>
          <p:cNvPr id="214022" name="Slide Number Placeholder 4"/>
          <p:cNvSpPr txBox="1">
            <a:spLocks noGrp="1"/>
          </p:cNvSpPr>
          <p:nvPr/>
        </p:nvSpPr>
        <p:spPr bwMode="auto">
          <a:xfrm>
            <a:off x="8486775" y="5257800"/>
            <a:ext cx="533400" cy="457200"/>
          </a:xfrm>
          <a:prstGeom prst="rect">
            <a:avLst/>
          </a:prstGeom>
          <a:noFill/>
          <a:ln w="9525">
            <a:noFill/>
            <a:miter lim="800000"/>
            <a:headEnd/>
            <a:tailEnd/>
          </a:ln>
        </p:spPr>
        <p:txBody>
          <a:bodyPr/>
          <a:lstStyle/>
          <a:p>
            <a:pPr algn="ctr"/>
            <a:fld id="{857396E1-E57A-4A57-9B34-3188BF4D743B}" type="slidenum">
              <a:rPr lang="en-US"/>
              <a:pPr algn="ctr"/>
              <a:t>29</a:t>
            </a:fld>
            <a:endParaRPr lang="en-US"/>
          </a:p>
        </p:txBody>
      </p:sp>
      <p:sp>
        <p:nvSpPr>
          <p:cNvPr id="6" name="Oval 5"/>
          <p:cNvSpPr/>
          <p:nvPr/>
        </p:nvSpPr>
        <p:spPr>
          <a:xfrm>
            <a:off x="2068513" y="1600200"/>
            <a:ext cx="1811337" cy="10128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p:nvPr/>
        </p:nvSpPr>
        <p:spPr>
          <a:xfrm>
            <a:off x="-25400" y="6611938"/>
            <a:ext cx="6553200" cy="246062"/>
          </a:xfrm>
          <a:prstGeom prst="rect">
            <a:avLst/>
          </a:prstGeom>
        </p:spPr>
        <p:txBody>
          <a:bodyPr>
            <a:spAutoFit/>
          </a:bodyPr>
          <a:lstStyle/>
          <a:p>
            <a:pPr>
              <a:defRPr/>
            </a:pPr>
            <a:r>
              <a:rPr lang="en-US" sz="1000" dirty="0">
                <a:latin typeface="+mj-lt"/>
              </a:rPr>
              <a:t>Massachusetts </a:t>
            </a:r>
            <a:r>
              <a:rPr lang="en-US" sz="1000" dirty="0">
                <a:latin typeface="+mj-lt"/>
              </a:rPr>
              <a:t>Department of Elementary and Secondary Education. </a:t>
            </a:r>
            <a:r>
              <a:rPr lang="en-US" sz="1000" dirty="0">
                <a:latin typeface="+mj-lt"/>
              </a:rPr>
              <a:t>2006</a:t>
            </a:r>
            <a:endParaRPr lang="en-US" sz="1000" dirty="0">
              <a:latin typeface="+mj-lt"/>
            </a:endParaRPr>
          </a:p>
        </p:txBody>
      </p:sp>
      <p:sp>
        <p:nvSpPr>
          <p:cNvPr id="9" name="TextBox 8"/>
          <p:cNvSpPr txBox="1"/>
          <p:nvPr/>
        </p:nvSpPr>
        <p:spPr>
          <a:xfrm>
            <a:off x="228600" y="3657600"/>
            <a:ext cx="3651250" cy="2554288"/>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n-US" sz="3200" b="1" dirty="0">
                <a:latin typeface="+mj-lt"/>
                <a:ea typeface="Tahoma" pitchFamily="34" charset="0"/>
                <a:cs typeface="Tahoma" pitchFamily="34" charset="0"/>
              </a:rPr>
              <a:t>Definition</a:t>
            </a:r>
            <a:r>
              <a:rPr lang="en-US" sz="3200" dirty="0">
                <a:latin typeface="+mj-lt"/>
                <a:ea typeface="Tahoma" pitchFamily="34" charset="0"/>
                <a:cs typeface="Tahoma" pitchFamily="34" charset="0"/>
              </a:rPr>
              <a:t>: Explicit, direct </a:t>
            </a:r>
            <a:r>
              <a:rPr lang="en-US" sz="3200" dirty="0">
                <a:latin typeface="+mj-lt"/>
                <a:ea typeface="Tahoma" pitchFamily="34" charset="0"/>
                <a:cs typeface="Tahoma" pitchFamily="34" charset="0"/>
              </a:rPr>
              <a:t>instruction in English </a:t>
            </a:r>
            <a:r>
              <a:rPr lang="en-US" sz="3200" dirty="0">
                <a:latin typeface="+mj-lt"/>
                <a:ea typeface="Tahoma" pitchFamily="34" charset="0"/>
                <a:cs typeface="Tahoma" pitchFamily="34" charset="0"/>
              </a:rPr>
              <a:t>to promote English language development  </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Massachusetts Department of Elementary and Secondary Education</a:t>
            </a:r>
            <a:endParaRPr lang="en-US"/>
          </a:p>
        </p:txBody>
      </p:sp>
      <p:sp>
        <p:nvSpPr>
          <p:cNvPr id="54334"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FBB3AFBE-DCAC-43DC-9D83-C7112CB1B1F4}" type="slidenum">
              <a:rPr lang="en-US"/>
              <a:pPr fontAlgn="base">
                <a:spcBef>
                  <a:spcPct val="0"/>
                </a:spcBef>
                <a:spcAft>
                  <a:spcPct val="0"/>
                </a:spcAft>
              </a:pPr>
              <a:t>3</a:t>
            </a:fld>
            <a:endParaRPr lang="en-US"/>
          </a:p>
        </p:txBody>
      </p:sp>
      <p:sp>
        <p:nvSpPr>
          <p:cNvPr id="54338" name="Text Box 66"/>
          <p:cNvSpPr txBox="1">
            <a:spLocks noChangeArrowheads="1"/>
          </p:cNvSpPr>
          <p:nvPr/>
        </p:nvSpPr>
        <p:spPr bwMode="auto">
          <a:xfrm>
            <a:off x="914400" y="2362200"/>
            <a:ext cx="7315200" cy="2647950"/>
          </a:xfrm>
          <a:prstGeom prst="rect">
            <a:avLst/>
          </a:prstGeom>
          <a:noFill/>
          <a:ln w="9525">
            <a:noFill/>
            <a:miter lim="800000"/>
            <a:headEnd/>
            <a:tailEnd/>
          </a:ln>
          <a:effectLst/>
        </p:spPr>
        <p:txBody>
          <a:bodyPr>
            <a:spAutoFit/>
          </a:bodyPr>
          <a:lstStyle/>
          <a:p>
            <a:pPr>
              <a:spcBef>
                <a:spcPct val="50000"/>
              </a:spcBef>
              <a:buFontTx/>
              <a:buChar char="•"/>
            </a:pPr>
            <a:r>
              <a:rPr lang="en-US" sz="2400"/>
              <a:t>Who is designing the course?</a:t>
            </a:r>
          </a:p>
          <a:p>
            <a:pPr>
              <a:spcBef>
                <a:spcPct val="50000"/>
              </a:spcBef>
              <a:buFontTx/>
              <a:buChar char="•"/>
            </a:pPr>
            <a:r>
              <a:rPr lang="en-US" sz="2400"/>
              <a:t>Why are they making such a large push now?</a:t>
            </a:r>
          </a:p>
          <a:p>
            <a:pPr>
              <a:spcBef>
                <a:spcPct val="50000"/>
              </a:spcBef>
              <a:buFontTx/>
              <a:buChar char="•"/>
            </a:pPr>
            <a:r>
              <a:rPr lang="en-US" sz="2400"/>
              <a:t>Who can take the course? </a:t>
            </a:r>
          </a:p>
          <a:p>
            <a:pPr>
              <a:spcBef>
                <a:spcPct val="50000"/>
              </a:spcBef>
              <a:buFontTx/>
              <a:buChar char="•"/>
            </a:pPr>
            <a:r>
              <a:rPr lang="en-US" sz="2400"/>
              <a:t>Who should take the course?</a:t>
            </a:r>
          </a:p>
          <a:p>
            <a:pPr>
              <a:spcBef>
                <a:spcPct val="50000"/>
              </a:spcBef>
              <a:buFontTx/>
              <a:buChar char="•"/>
            </a:pPr>
            <a:r>
              <a:rPr lang="en-US" sz="2400"/>
              <a:t>Free vs. Pay / Cohorts</a:t>
            </a:r>
          </a:p>
        </p:txBody>
      </p:sp>
      <p:sp>
        <p:nvSpPr>
          <p:cNvPr id="54339" name="Text Box 67"/>
          <p:cNvSpPr txBox="1">
            <a:spLocks noChangeArrowheads="1"/>
          </p:cNvSpPr>
          <p:nvPr/>
        </p:nvSpPr>
        <p:spPr bwMode="auto">
          <a:xfrm>
            <a:off x="914400" y="762000"/>
            <a:ext cx="6781800" cy="1190625"/>
          </a:xfrm>
          <a:prstGeom prst="rect">
            <a:avLst/>
          </a:prstGeom>
          <a:noFill/>
          <a:ln w="9525">
            <a:noFill/>
            <a:miter lim="800000"/>
            <a:headEnd/>
            <a:tailEnd/>
          </a:ln>
          <a:effectLst/>
        </p:spPr>
        <p:txBody>
          <a:bodyPr>
            <a:spAutoFit/>
          </a:bodyPr>
          <a:lstStyle/>
          <a:p>
            <a:pPr algn="ctr">
              <a:spcBef>
                <a:spcPct val="50000"/>
              </a:spcBef>
            </a:pPr>
            <a:r>
              <a:rPr lang="en-US" sz="3600" b="1">
                <a:solidFill>
                  <a:schemeClr val="hlink"/>
                </a:solidFill>
              </a:rPr>
              <a:t>RETELL Initiative SEI Endorsement Course</a:t>
            </a: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quot;No&quot; Symbol 5"/>
          <p:cNvSpPr/>
          <p:nvPr/>
        </p:nvSpPr>
        <p:spPr>
          <a:xfrm>
            <a:off x="352425" y="1066800"/>
            <a:ext cx="7772400" cy="5181600"/>
          </a:xfrm>
          <a:prstGeom prst="noSmoking">
            <a:avLst/>
          </a:prstGeom>
          <a:solidFill>
            <a:srgbClr val="FF5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2" name="Title 1"/>
          <p:cNvSpPr>
            <a:spLocks noGrp="1"/>
          </p:cNvSpPr>
          <p:nvPr>
            <p:ph type="title" idx="4294967295"/>
          </p:nvPr>
        </p:nvSpPr>
        <p:spPr>
          <a:xfrm>
            <a:off x="640080" y="274638"/>
            <a:ext cx="8229600" cy="914400"/>
          </a:xfrm>
        </p:spPr>
        <p:txBody>
          <a:bodyPr rtlCol="0">
            <a:normAutofit/>
          </a:bodyPr>
          <a:lstStyle/>
          <a:p>
            <a:pPr fontAlgn="auto">
              <a:spcAft>
                <a:spcPts val="0"/>
              </a:spcAft>
              <a:defRPr/>
            </a:pPr>
            <a:r>
              <a:rPr lang="en-US" dirty="0" smtClean="0">
                <a:ln>
                  <a:solidFill>
                    <a:schemeClr val="accent1"/>
                  </a:solidFill>
                </a:ln>
                <a:solidFill>
                  <a:schemeClr val="accent2">
                    <a:lumMod val="60000"/>
                    <a:lumOff val="40000"/>
                  </a:schemeClr>
                </a:solidFill>
              </a:rPr>
              <a:t>NOT!</a:t>
            </a:r>
            <a:endParaRPr lang="en-US" dirty="0">
              <a:ln>
                <a:solidFill>
                  <a:schemeClr val="accent1"/>
                </a:solidFill>
              </a:ln>
              <a:solidFill>
                <a:schemeClr val="accent2">
                  <a:lumMod val="60000"/>
                  <a:lumOff val="40000"/>
                </a:schemeClr>
              </a:solidFill>
            </a:endParaRPr>
          </a:p>
        </p:txBody>
      </p:sp>
      <p:sp>
        <p:nvSpPr>
          <p:cNvPr id="3" name="Content Placeholder 2"/>
          <p:cNvSpPr>
            <a:spLocks noGrp="1"/>
          </p:cNvSpPr>
          <p:nvPr>
            <p:ph idx="4294967295"/>
          </p:nvPr>
        </p:nvSpPr>
        <p:spPr/>
        <p:txBody>
          <a:bodyPr/>
          <a:lstStyle/>
          <a:p>
            <a:pPr>
              <a:spcBef>
                <a:spcPct val="0"/>
              </a:spcBef>
              <a:buFont typeface="Wingdings 2" pitchFamily="18" charset="2"/>
              <a:buNone/>
            </a:pPr>
            <a:r>
              <a:rPr lang="en-US" smtClean="0"/>
              <a:t>What ideas did your group come up with?</a:t>
            </a:r>
          </a:p>
          <a:p>
            <a:pPr>
              <a:spcBef>
                <a:spcPct val="0"/>
              </a:spcBef>
            </a:pPr>
            <a:r>
              <a:rPr lang="en-US" smtClean="0"/>
              <a:t>Academic support class</a:t>
            </a:r>
          </a:p>
          <a:p>
            <a:pPr>
              <a:spcBef>
                <a:spcPct val="0"/>
              </a:spcBef>
            </a:pPr>
            <a:r>
              <a:rPr lang="en-US" smtClean="0"/>
              <a:t>Special education services</a:t>
            </a:r>
          </a:p>
          <a:p>
            <a:pPr>
              <a:spcBef>
                <a:spcPct val="0"/>
              </a:spcBef>
            </a:pPr>
            <a:r>
              <a:rPr lang="en-US" smtClean="0"/>
              <a:t>An intervention </a:t>
            </a:r>
          </a:p>
          <a:p>
            <a:pPr>
              <a:spcBef>
                <a:spcPct val="0"/>
              </a:spcBef>
            </a:pPr>
            <a:r>
              <a:rPr lang="en-US" smtClean="0"/>
              <a:t>Extra help </a:t>
            </a:r>
          </a:p>
          <a:p>
            <a:pPr>
              <a:spcBef>
                <a:spcPct val="0"/>
              </a:spcBef>
            </a:pPr>
            <a:r>
              <a:rPr lang="en-US" smtClean="0"/>
              <a:t>Homework help </a:t>
            </a:r>
          </a:p>
          <a:p>
            <a:pPr>
              <a:spcBef>
                <a:spcPct val="0"/>
              </a:spcBef>
            </a:pPr>
            <a:r>
              <a:rPr lang="en-US" smtClean="0"/>
              <a:t>Tutorial </a:t>
            </a:r>
          </a:p>
          <a:p>
            <a:pPr>
              <a:spcBef>
                <a:spcPct val="0"/>
              </a:spcBef>
            </a:pPr>
            <a:r>
              <a:rPr lang="en-US" smtClean="0"/>
              <a:t>Taking standard curriculum lesson and helping ELLs through it</a:t>
            </a:r>
          </a:p>
        </p:txBody>
      </p:sp>
      <p:sp>
        <p:nvSpPr>
          <p:cNvPr id="4" name="Footer Placeholder 3"/>
          <p:cNvSpPr txBox="1">
            <a:spLocks noGrp="1"/>
          </p:cNvSpPr>
          <p:nvPr/>
        </p:nvSpPr>
        <p:spPr>
          <a:xfrm>
            <a:off x="3124200" y="6356350"/>
            <a:ext cx="5410200" cy="365125"/>
          </a:xfrm>
          <a:prstGeom prst="rect">
            <a:avLst/>
          </a:prstGeom>
          <a:noFill/>
        </p:spPr>
        <p:txBody>
          <a:bodyPr anchor="ctr"/>
          <a:lstStyle/>
          <a:p>
            <a:pPr algn="r">
              <a:defRPr/>
            </a:pPr>
            <a:r>
              <a:rPr lang="en-US" sz="1000" dirty="0">
                <a:solidFill>
                  <a:schemeClr val="bg1">
                    <a:lumMod val="65000"/>
                  </a:schemeClr>
                </a:solidFill>
                <a:latin typeface="+mj-lt"/>
              </a:rPr>
              <a:t>Massachusetts Department of Elementary and Secondary Education</a:t>
            </a:r>
            <a:endParaRPr lang="en-US" sz="1000" dirty="0">
              <a:solidFill>
                <a:schemeClr val="bg1">
                  <a:lumMod val="65000"/>
                </a:schemeClr>
              </a:solidFill>
              <a:latin typeface="+mj-lt"/>
            </a:endParaRPr>
          </a:p>
        </p:txBody>
      </p:sp>
      <p:sp>
        <p:nvSpPr>
          <p:cNvPr id="216070" name="Slide Number Placeholder 4"/>
          <p:cNvSpPr txBox="1">
            <a:spLocks noGrp="1"/>
          </p:cNvSpPr>
          <p:nvPr/>
        </p:nvSpPr>
        <p:spPr bwMode="auto">
          <a:xfrm>
            <a:off x="8486775" y="5257800"/>
            <a:ext cx="533400" cy="457200"/>
          </a:xfrm>
          <a:prstGeom prst="rect">
            <a:avLst/>
          </a:prstGeom>
          <a:noFill/>
          <a:ln w="9525">
            <a:noFill/>
            <a:miter lim="800000"/>
            <a:headEnd/>
            <a:tailEnd/>
          </a:ln>
        </p:spPr>
        <p:txBody>
          <a:bodyPr/>
          <a:lstStyle/>
          <a:p>
            <a:pPr algn="ctr"/>
            <a:fld id="{8F5D3B8C-D82D-4128-B3DC-C56642B452D2}" type="slidenum">
              <a:rPr lang="en-US"/>
              <a:pPr algn="ctr"/>
              <a:t>30</a:t>
            </a:fld>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iterate type="lt">
                                    <p:tmPct val="5000"/>
                                  </p:iterate>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p:cNvPicPr>
            <a:picLocks noChangeAspect="1" noChangeArrowheads="1"/>
          </p:cNvPicPr>
          <p:nvPr/>
        </p:nvPicPr>
        <p:blipFill>
          <a:blip r:embed="rId3"/>
          <a:srcRect/>
          <a:stretch>
            <a:fillRect/>
          </a:stretch>
        </p:blipFill>
        <p:spPr bwMode="auto">
          <a:xfrm>
            <a:off x="309563" y="1066800"/>
            <a:ext cx="3800475" cy="2365375"/>
          </a:xfrm>
          <a:prstGeom prst="rect">
            <a:avLst/>
          </a:prstGeom>
          <a:noFill/>
          <a:ln w="9525">
            <a:noFill/>
            <a:miter lim="800000"/>
            <a:headEnd/>
            <a:tailEnd/>
          </a:ln>
        </p:spPr>
      </p:pic>
      <p:sp>
        <p:nvSpPr>
          <p:cNvPr id="2" name="Title 1"/>
          <p:cNvSpPr>
            <a:spLocks noGrp="1"/>
          </p:cNvSpPr>
          <p:nvPr>
            <p:ph type="title" idx="4294967295"/>
          </p:nvPr>
        </p:nvSpPr>
        <p:spPr>
          <a:xfrm>
            <a:off x="640080" y="274638"/>
            <a:ext cx="8229600" cy="914400"/>
          </a:xfrm>
        </p:spPr>
        <p:txBody>
          <a:bodyPr rtlCol="0">
            <a:normAutofit/>
          </a:bodyPr>
          <a:lstStyle/>
          <a:p>
            <a:pPr fontAlgn="auto">
              <a:spcAft>
                <a:spcPts val="0"/>
              </a:spcAft>
              <a:defRPr/>
            </a:pPr>
            <a:r>
              <a:rPr lang="en-US" dirty="0">
                <a:ln>
                  <a:solidFill>
                    <a:schemeClr val="accent1"/>
                  </a:solidFill>
                </a:ln>
                <a:solidFill>
                  <a:schemeClr val="accent2">
                    <a:lumMod val="60000"/>
                    <a:lumOff val="40000"/>
                  </a:schemeClr>
                </a:solidFill>
              </a:rPr>
              <a:t>Sheltered English Instruction</a:t>
            </a:r>
          </a:p>
        </p:txBody>
      </p:sp>
      <p:sp>
        <p:nvSpPr>
          <p:cNvPr id="218116" name="Content Placeholder 7"/>
          <p:cNvSpPr>
            <a:spLocks noGrp="1"/>
          </p:cNvSpPr>
          <p:nvPr>
            <p:ph idx="4294967295"/>
          </p:nvPr>
        </p:nvSpPr>
        <p:spPr>
          <a:xfrm>
            <a:off x="3457575" y="1189038"/>
            <a:ext cx="5106988" cy="4602162"/>
          </a:xfrm>
        </p:spPr>
        <p:txBody>
          <a:bodyPr/>
          <a:lstStyle/>
          <a:p>
            <a:pPr>
              <a:spcBef>
                <a:spcPct val="0"/>
              </a:spcBef>
            </a:pPr>
            <a:r>
              <a:rPr lang="en-US" smtClean="0"/>
              <a:t>What is SEI?</a:t>
            </a:r>
          </a:p>
          <a:p>
            <a:pPr lvl="1">
              <a:lnSpc>
                <a:spcPct val="90000"/>
              </a:lnSpc>
              <a:spcBef>
                <a:spcPct val="0"/>
              </a:spcBef>
            </a:pPr>
            <a:r>
              <a:rPr lang="en-US" smtClean="0"/>
              <a:t>Core content teacher</a:t>
            </a:r>
            <a:endParaRPr lang="en-US" sz="3100" smtClean="0"/>
          </a:p>
          <a:p>
            <a:pPr lvl="1">
              <a:lnSpc>
                <a:spcPct val="90000"/>
              </a:lnSpc>
              <a:spcBef>
                <a:spcPct val="0"/>
              </a:spcBef>
            </a:pPr>
            <a:r>
              <a:rPr lang="en-US" smtClean="0"/>
              <a:t>Differentiated instruction</a:t>
            </a:r>
            <a:endParaRPr lang="en-US" sz="3100" smtClean="0"/>
          </a:p>
          <a:p>
            <a:pPr lvl="2">
              <a:lnSpc>
                <a:spcPct val="90000"/>
              </a:lnSpc>
              <a:spcBef>
                <a:spcPct val="0"/>
              </a:spcBef>
            </a:pPr>
            <a:r>
              <a:rPr lang="en-US" smtClean="0"/>
              <a:t>Listening, speaking, reading, writing </a:t>
            </a:r>
          </a:p>
          <a:p>
            <a:pPr lvl="1">
              <a:lnSpc>
                <a:spcPct val="90000"/>
              </a:lnSpc>
              <a:spcBef>
                <a:spcPct val="0"/>
              </a:spcBef>
            </a:pPr>
            <a:r>
              <a:rPr lang="en-US" smtClean="0"/>
              <a:t>Language objectives, content objectives</a:t>
            </a:r>
            <a:r>
              <a:rPr lang="en-US" sz="3100" smtClean="0"/>
              <a:t> </a:t>
            </a:r>
            <a:r>
              <a:rPr lang="en-US" smtClean="0"/>
              <a:t>&amp; assessment aligned</a:t>
            </a:r>
            <a:endParaRPr lang="en-US" sz="3100" smtClean="0"/>
          </a:p>
          <a:p>
            <a:pPr lvl="1">
              <a:lnSpc>
                <a:spcPct val="90000"/>
              </a:lnSpc>
              <a:spcBef>
                <a:spcPct val="0"/>
              </a:spcBef>
            </a:pPr>
            <a:r>
              <a:rPr lang="en-US" smtClean="0"/>
              <a:t>Intermediate level &amp; above</a:t>
            </a:r>
          </a:p>
          <a:p>
            <a:pPr lvl="1">
              <a:lnSpc>
                <a:spcPct val="90000"/>
              </a:lnSpc>
              <a:spcBef>
                <a:spcPct val="0"/>
              </a:spcBef>
            </a:pPr>
            <a:r>
              <a:rPr lang="en-US" smtClean="0"/>
              <a:t>All students </a:t>
            </a:r>
            <a:r>
              <a:rPr lang="en-US" sz="3100" smtClean="0"/>
              <a:t>will </a:t>
            </a:r>
            <a:r>
              <a:rPr lang="en-US" smtClean="0"/>
              <a:t>benefit</a:t>
            </a:r>
            <a:endParaRPr lang="en-US" sz="2700" smtClean="0"/>
          </a:p>
        </p:txBody>
      </p:sp>
      <p:sp>
        <p:nvSpPr>
          <p:cNvPr id="4" name="Footer Placeholder 3"/>
          <p:cNvSpPr txBox="1">
            <a:spLocks noGrp="1"/>
          </p:cNvSpPr>
          <p:nvPr/>
        </p:nvSpPr>
        <p:spPr>
          <a:xfrm>
            <a:off x="3124200" y="6356350"/>
            <a:ext cx="5410200" cy="365125"/>
          </a:xfrm>
          <a:prstGeom prst="rect">
            <a:avLst/>
          </a:prstGeom>
          <a:noFill/>
        </p:spPr>
        <p:txBody>
          <a:bodyPr anchor="ctr"/>
          <a:lstStyle/>
          <a:p>
            <a:pPr algn="r">
              <a:defRPr/>
            </a:pPr>
            <a:r>
              <a:rPr lang="en-US" sz="1000" dirty="0">
                <a:solidFill>
                  <a:schemeClr val="bg1">
                    <a:lumMod val="65000"/>
                  </a:schemeClr>
                </a:solidFill>
                <a:latin typeface="+mj-lt"/>
              </a:rPr>
              <a:t>Massachusetts Department of Elementary and Secondary Education</a:t>
            </a:r>
            <a:endParaRPr lang="en-US" sz="1000" dirty="0">
              <a:solidFill>
                <a:schemeClr val="bg1">
                  <a:lumMod val="65000"/>
                </a:schemeClr>
              </a:solidFill>
              <a:latin typeface="+mj-lt"/>
            </a:endParaRPr>
          </a:p>
        </p:txBody>
      </p:sp>
      <p:sp>
        <p:nvSpPr>
          <p:cNvPr id="218118" name="Slide Number Placeholder 4"/>
          <p:cNvSpPr txBox="1">
            <a:spLocks noGrp="1"/>
          </p:cNvSpPr>
          <p:nvPr/>
        </p:nvSpPr>
        <p:spPr bwMode="auto">
          <a:xfrm>
            <a:off x="8486775" y="5257800"/>
            <a:ext cx="533400" cy="457200"/>
          </a:xfrm>
          <a:prstGeom prst="rect">
            <a:avLst/>
          </a:prstGeom>
          <a:noFill/>
          <a:ln w="9525">
            <a:noFill/>
            <a:miter lim="800000"/>
            <a:headEnd/>
            <a:tailEnd/>
          </a:ln>
        </p:spPr>
        <p:txBody>
          <a:bodyPr/>
          <a:lstStyle/>
          <a:p>
            <a:pPr algn="ctr"/>
            <a:fld id="{D17164FC-0EFB-4B59-BECB-1A04A2624647}" type="slidenum">
              <a:rPr lang="en-US"/>
              <a:pPr algn="ctr"/>
              <a:t>31</a:t>
            </a:fld>
            <a:endParaRPr lang="en-US"/>
          </a:p>
        </p:txBody>
      </p:sp>
      <p:sp>
        <p:nvSpPr>
          <p:cNvPr id="9" name="Rectangle 8"/>
          <p:cNvSpPr/>
          <p:nvPr/>
        </p:nvSpPr>
        <p:spPr>
          <a:xfrm>
            <a:off x="152400" y="6602413"/>
            <a:ext cx="8305800" cy="254000"/>
          </a:xfrm>
          <a:prstGeom prst="rect">
            <a:avLst/>
          </a:prstGeom>
        </p:spPr>
        <p:txBody>
          <a:bodyPr>
            <a:spAutoFit/>
          </a:bodyPr>
          <a:lstStyle/>
          <a:p>
            <a:pPr>
              <a:defRPr/>
            </a:pPr>
            <a:r>
              <a:rPr lang="en-US" sz="1050" dirty="0"/>
              <a:t>Massachusetts Department of Elementary and Secondary Education. 2006</a:t>
            </a:r>
            <a:endParaRPr lang="en-US" sz="1000" dirty="0">
              <a:latin typeface="+mn-lt"/>
            </a:endParaRPr>
          </a:p>
        </p:txBody>
      </p:sp>
      <p:sp>
        <p:nvSpPr>
          <p:cNvPr id="6" name="Oval 5"/>
          <p:cNvSpPr/>
          <p:nvPr/>
        </p:nvSpPr>
        <p:spPr>
          <a:xfrm>
            <a:off x="550863" y="1987550"/>
            <a:ext cx="10160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TextBox 11"/>
          <p:cNvSpPr txBox="1"/>
          <p:nvPr/>
        </p:nvSpPr>
        <p:spPr>
          <a:xfrm>
            <a:off x="315913" y="3136900"/>
            <a:ext cx="3465512" cy="341630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n-US" sz="2400" b="1" dirty="0">
                <a:latin typeface="+mj-lt"/>
                <a:ea typeface="Tahoma" pitchFamily="34" charset="0"/>
                <a:cs typeface="Tahoma" pitchFamily="34" charset="0"/>
              </a:rPr>
              <a:t>Definition</a:t>
            </a:r>
            <a:r>
              <a:rPr lang="en-US" sz="2400" dirty="0">
                <a:latin typeface="+mj-lt"/>
                <a:ea typeface="Tahoma" pitchFamily="34" charset="0"/>
                <a:cs typeface="Tahoma" pitchFamily="34" charset="0"/>
              </a:rPr>
              <a:t>: </a:t>
            </a:r>
            <a:r>
              <a:rPr lang="en-US" sz="2400" dirty="0">
                <a:latin typeface="+mj-lt"/>
                <a:ea typeface="Tahoma" pitchFamily="34" charset="0"/>
                <a:cs typeface="Tahoma" pitchFamily="34" charset="0"/>
              </a:rPr>
              <a:t>Differentiated instruction </a:t>
            </a:r>
            <a:r>
              <a:rPr lang="en-US" sz="2400" dirty="0">
                <a:latin typeface="+mj-lt"/>
                <a:ea typeface="Tahoma" pitchFamily="34" charset="0"/>
                <a:cs typeface="Tahoma" pitchFamily="34" charset="0"/>
              </a:rPr>
              <a:t>that includes approaches, strategies and methodology that makes the content comprehensible and promotes academic English language </a:t>
            </a:r>
            <a:r>
              <a:rPr lang="en-US" sz="2400" dirty="0">
                <a:latin typeface="+mj-lt"/>
                <a:ea typeface="Tahoma" pitchFamily="34" charset="0"/>
                <a:cs typeface="Tahoma" pitchFamily="34" charset="0"/>
              </a:rPr>
              <a:t>development</a:t>
            </a:r>
            <a:endParaRPr lang="en-US" sz="2400" dirty="0">
              <a:latin typeface="+mj-lt"/>
              <a:ea typeface="Tahoma" pitchFamily="34" charset="0"/>
              <a:cs typeface="Tahoma" pitchFamily="34" charset="0"/>
            </a:endParaRPr>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0080" y="274638"/>
            <a:ext cx="8229600" cy="914400"/>
          </a:xfrm>
        </p:spPr>
        <p:txBody>
          <a:bodyPr rtlCol="0">
            <a:normAutofit/>
          </a:bodyPr>
          <a:lstStyle/>
          <a:p>
            <a:pPr fontAlgn="auto">
              <a:spcAft>
                <a:spcPts val="0"/>
              </a:spcAft>
              <a:defRPr/>
            </a:pPr>
            <a:r>
              <a:rPr lang="en-US" dirty="0" smtClean="0">
                <a:ln>
                  <a:solidFill>
                    <a:schemeClr val="accent1"/>
                  </a:solidFill>
                </a:ln>
                <a:solidFill>
                  <a:schemeClr val="accent2">
                    <a:lumMod val="60000"/>
                    <a:lumOff val="40000"/>
                  </a:schemeClr>
                </a:solidFill>
              </a:rPr>
              <a:t>Role of the SEI teacher</a:t>
            </a:r>
            <a:endParaRPr lang="en-US" dirty="0">
              <a:ln>
                <a:solidFill>
                  <a:schemeClr val="accent1"/>
                </a:solidFill>
              </a:ln>
              <a:solidFill>
                <a:schemeClr val="accent2">
                  <a:lumMod val="60000"/>
                  <a:lumOff val="40000"/>
                </a:schemeClr>
              </a:solidFill>
            </a:endParaRPr>
          </a:p>
        </p:txBody>
      </p:sp>
      <p:sp>
        <p:nvSpPr>
          <p:cNvPr id="220163" name="Content Placeholder 2"/>
          <p:cNvSpPr>
            <a:spLocks noGrp="1"/>
          </p:cNvSpPr>
          <p:nvPr>
            <p:ph idx="4294967295"/>
          </p:nvPr>
        </p:nvSpPr>
        <p:spPr/>
        <p:txBody>
          <a:bodyPr/>
          <a:lstStyle/>
          <a:p>
            <a:pPr>
              <a:spcBef>
                <a:spcPct val="0"/>
              </a:spcBef>
            </a:pPr>
            <a:r>
              <a:rPr lang="en-US" smtClean="0"/>
              <a:t>Expert in content area</a:t>
            </a:r>
          </a:p>
          <a:p>
            <a:pPr>
              <a:spcBef>
                <a:spcPct val="0"/>
              </a:spcBef>
            </a:pPr>
            <a:r>
              <a:rPr lang="en-US" smtClean="0"/>
              <a:t>Responsible for promoting</a:t>
            </a:r>
          </a:p>
          <a:p>
            <a:pPr lvl="1">
              <a:spcBef>
                <a:spcPct val="0"/>
              </a:spcBef>
            </a:pPr>
            <a:r>
              <a:rPr lang="en-US" smtClean="0"/>
              <a:t>academic concepts through English;</a:t>
            </a:r>
          </a:p>
          <a:p>
            <a:pPr lvl="1">
              <a:spcBef>
                <a:spcPct val="0"/>
              </a:spcBef>
            </a:pPr>
            <a:r>
              <a:rPr lang="en-US" smtClean="0"/>
              <a:t>literacy development.</a:t>
            </a:r>
          </a:p>
          <a:p>
            <a:pPr>
              <a:spcBef>
                <a:spcPct val="0"/>
              </a:spcBef>
            </a:pPr>
            <a:r>
              <a:rPr lang="en-US" smtClean="0"/>
              <a:t>Uses SEI to</a:t>
            </a:r>
          </a:p>
          <a:p>
            <a:pPr lvl="1">
              <a:spcBef>
                <a:spcPct val="0"/>
              </a:spcBef>
            </a:pPr>
            <a:r>
              <a:rPr lang="en-US" smtClean="0"/>
              <a:t>differentiate content instruction;</a:t>
            </a:r>
          </a:p>
          <a:p>
            <a:pPr lvl="1">
              <a:spcBef>
                <a:spcPct val="0"/>
              </a:spcBef>
            </a:pPr>
            <a:r>
              <a:rPr lang="en-US" smtClean="0"/>
              <a:t>promote academic concept learning </a:t>
            </a:r>
            <a:r>
              <a:rPr lang="en-US" b="1" smtClean="0"/>
              <a:t>and</a:t>
            </a:r>
            <a:r>
              <a:rPr lang="en-US" smtClean="0"/>
              <a:t> language development.</a:t>
            </a:r>
          </a:p>
        </p:txBody>
      </p:sp>
      <p:sp>
        <p:nvSpPr>
          <p:cNvPr id="4" name="Footer Placeholder 3"/>
          <p:cNvSpPr txBox="1">
            <a:spLocks noGrp="1"/>
          </p:cNvSpPr>
          <p:nvPr/>
        </p:nvSpPr>
        <p:spPr>
          <a:xfrm>
            <a:off x="3124200" y="6356350"/>
            <a:ext cx="5410200" cy="365125"/>
          </a:xfrm>
          <a:prstGeom prst="rect">
            <a:avLst/>
          </a:prstGeom>
          <a:noFill/>
        </p:spPr>
        <p:txBody>
          <a:bodyPr anchor="ctr"/>
          <a:lstStyle/>
          <a:p>
            <a:pPr algn="r">
              <a:defRPr/>
            </a:pPr>
            <a:r>
              <a:rPr lang="en-US" sz="1000" dirty="0">
                <a:solidFill>
                  <a:schemeClr val="bg1">
                    <a:lumMod val="65000"/>
                  </a:schemeClr>
                </a:solidFill>
                <a:latin typeface="+mj-lt"/>
              </a:rPr>
              <a:t>Massachusetts Department of Elementary and Secondary Education</a:t>
            </a:r>
            <a:endParaRPr lang="en-US" sz="1000" dirty="0">
              <a:solidFill>
                <a:schemeClr val="bg1">
                  <a:lumMod val="65000"/>
                </a:schemeClr>
              </a:solidFill>
              <a:latin typeface="+mj-lt"/>
            </a:endParaRPr>
          </a:p>
        </p:txBody>
      </p:sp>
      <p:sp>
        <p:nvSpPr>
          <p:cNvPr id="220165" name="Slide Number Placeholder 4"/>
          <p:cNvSpPr txBox="1">
            <a:spLocks noGrp="1"/>
          </p:cNvSpPr>
          <p:nvPr/>
        </p:nvSpPr>
        <p:spPr bwMode="auto">
          <a:xfrm>
            <a:off x="8486775" y="5257800"/>
            <a:ext cx="533400" cy="457200"/>
          </a:xfrm>
          <a:prstGeom prst="rect">
            <a:avLst/>
          </a:prstGeom>
          <a:noFill/>
          <a:ln w="9525">
            <a:noFill/>
            <a:miter lim="800000"/>
            <a:headEnd/>
            <a:tailEnd/>
          </a:ln>
        </p:spPr>
        <p:txBody>
          <a:bodyPr/>
          <a:lstStyle/>
          <a:p>
            <a:pPr algn="ctr"/>
            <a:fld id="{6AF2277E-942A-4C3F-829D-FD94FDFC85D1}" type="slidenum">
              <a:rPr lang="en-US"/>
              <a:pPr algn="ctr"/>
              <a:t>32</a:t>
            </a:fld>
            <a:endParaRPr lang="en-US"/>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91" name="Rectangle 15"/>
          <p:cNvSpPr>
            <a:spLocks noGrp="1"/>
          </p:cNvSpPr>
          <p:nvPr>
            <p:ph type="ctrTitle" idx="4294967295"/>
          </p:nvPr>
        </p:nvSpPr>
        <p:spPr>
          <a:xfrm>
            <a:off x="685800" y="2130425"/>
            <a:ext cx="7772400" cy="1470025"/>
          </a:xfrm>
        </p:spPr>
        <p:txBody>
          <a:bodyPr/>
          <a:lstStyle/>
          <a:p>
            <a:pPr algn="ctr"/>
            <a:r>
              <a:rPr lang="en-US" smtClean="0"/>
              <a:t>VI. Follow up questions?</a:t>
            </a:r>
          </a:p>
        </p:txBody>
      </p:sp>
      <p:sp>
        <p:nvSpPr>
          <p:cNvPr id="101392" name="Rectangle 16"/>
          <p:cNvSpPr>
            <a:spLocks noGrp="1"/>
          </p:cNvSpPr>
          <p:nvPr>
            <p:ph type="subTitle" idx="4294967295"/>
          </p:nvPr>
        </p:nvSpPr>
        <p:spPr>
          <a:xfrm>
            <a:off x="1371600" y="3886200"/>
            <a:ext cx="6400800" cy="1752600"/>
          </a:xfrm>
        </p:spPr>
        <p:txBody>
          <a:bodyPr/>
          <a:lstStyle/>
          <a:p>
            <a:pPr marL="0" indent="0" algn="ctr">
              <a:buFont typeface="Wingdings 2" pitchFamily="18" charset="2"/>
              <a:buNone/>
            </a:pPr>
            <a:r>
              <a:rPr lang="en-US" smtClean="0"/>
              <a:t>Time to look at manual</a:t>
            </a:r>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fontAlgn="auto">
              <a:spcAft>
                <a:spcPts val="0"/>
              </a:spcAft>
              <a:defRPr/>
            </a:pPr>
            <a:r>
              <a:rPr smtClean="0"/>
              <a:t>Readings</a:t>
            </a:r>
            <a:endParaRPr/>
          </a:p>
        </p:txBody>
      </p:sp>
      <p:sp>
        <p:nvSpPr>
          <p:cNvPr id="123906" name="Content Placeholder 2"/>
          <p:cNvSpPr>
            <a:spLocks noGrp="1"/>
          </p:cNvSpPr>
          <p:nvPr>
            <p:ph idx="1"/>
          </p:nvPr>
        </p:nvSpPr>
        <p:spPr>
          <a:xfrm>
            <a:off x="639763" y="1189038"/>
            <a:ext cx="7924800" cy="4602162"/>
          </a:xfrm>
        </p:spPr>
        <p:txBody>
          <a:bodyPr/>
          <a:lstStyle/>
          <a:p>
            <a:pPr marL="400050" indent="-400050">
              <a:lnSpc>
                <a:spcPct val="90000"/>
              </a:lnSpc>
              <a:spcBef>
                <a:spcPct val="0"/>
              </a:spcBef>
            </a:pPr>
            <a:r>
              <a:rPr lang="en-US" sz="3200" smtClean="0"/>
              <a:t>Menken, K., &amp; T. Kleyn. 2009. The difficult road for long-term English learners. </a:t>
            </a:r>
            <a:r>
              <a:rPr lang="en-US" sz="3200" i="1" smtClean="0"/>
              <a:t>Supporting English Language Learners</a:t>
            </a:r>
            <a:r>
              <a:rPr lang="en-US" sz="3200" smtClean="0"/>
              <a:t> </a:t>
            </a:r>
          </a:p>
          <a:p>
            <a:pPr marL="400050" indent="-400050">
              <a:lnSpc>
                <a:spcPct val="90000"/>
              </a:lnSpc>
              <a:spcBef>
                <a:spcPct val="0"/>
              </a:spcBef>
            </a:pPr>
            <a:r>
              <a:rPr lang="en-US" sz="3200" smtClean="0"/>
              <a:t>DeCapua, A., &amp;. H. W. Marshall. 2011. Reaching ELLs at risk: Instruction for students with limited or interrupted formal education. Preventing School Failure</a:t>
            </a:r>
          </a:p>
          <a:p>
            <a:pPr marL="400050" indent="-400050">
              <a:lnSpc>
                <a:spcPct val="90000"/>
              </a:lnSpc>
              <a:spcBef>
                <a:spcPct val="0"/>
              </a:spcBef>
            </a:pPr>
            <a:r>
              <a:rPr lang="en-US" sz="3200" smtClean="0"/>
              <a:t>Belin, Connie and Jacqueline N. Blank. International Center for Gifted Education and Talent Development. 2008.</a:t>
            </a:r>
            <a:r>
              <a:rPr lang="en-US" sz="3200" i="1" smtClean="0"/>
              <a:t> Identifying gifted and talented English language learners, grades K–12</a:t>
            </a:r>
            <a:r>
              <a:rPr lang="en-US" sz="3200" smtClean="0"/>
              <a:t>.</a:t>
            </a:r>
            <a:endParaRPr lang="en-US" sz="4000" smtClean="0"/>
          </a:p>
        </p:txBody>
      </p:sp>
      <p:sp>
        <p:nvSpPr>
          <p:cNvPr id="4" name="Footer Placeholder 3"/>
          <p:cNvSpPr>
            <a:spLocks noGrp="1"/>
          </p:cNvSpPr>
          <p:nvPr>
            <p:ph type="ftr" sz="quarter" idx="11"/>
          </p:nvPr>
        </p:nvSpPr>
        <p:spPr/>
        <p:txBody>
          <a:bodyPr/>
          <a:lstStyle/>
          <a:p>
            <a:pPr>
              <a:defRPr/>
            </a:pPr>
            <a:r>
              <a:rPr lang="en-US"/>
              <a:t>Massachusetts Department of Elementary and Secondary Education</a:t>
            </a:r>
            <a:endParaRPr lang="en-US"/>
          </a:p>
        </p:txBody>
      </p:sp>
      <p:sp>
        <p:nvSpPr>
          <p:cNvPr id="123908"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C6943620-A9C7-456C-891A-CCB0DA982E5F}" type="slidenum">
              <a:rPr lang="en-US"/>
              <a:pPr fontAlgn="base">
                <a:spcBef>
                  <a:spcPct val="0"/>
                </a:spcBef>
                <a:spcAft>
                  <a:spcPct val="0"/>
                </a:spcAft>
              </a:pPr>
              <a:t>34</a:t>
            </a:fld>
            <a:endParaRPr lang="en-US"/>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p:cNvSpPr>
          <p:nvPr>
            <p:ph type="title" idx="4294967295"/>
          </p:nvPr>
        </p:nvSpPr>
        <p:spPr/>
        <p:txBody>
          <a:bodyPr/>
          <a:lstStyle/>
          <a:p>
            <a:r>
              <a:rPr lang="en-US" smtClean="0"/>
              <a:t>Readings</a:t>
            </a:r>
          </a:p>
        </p:txBody>
      </p:sp>
      <p:sp>
        <p:nvSpPr>
          <p:cNvPr id="237571" name="Rectangle 3"/>
          <p:cNvSpPr>
            <a:spLocks noGrp="1"/>
          </p:cNvSpPr>
          <p:nvPr>
            <p:ph type="body" idx="4294967295"/>
          </p:nvPr>
        </p:nvSpPr>
        <p:spPr/>
        <p:txBody>
          <a:bodyPr/>
          <a:lstStyle/>
          <a:p>
            <a:pPr>
              <a:buFont typeface="Wingdings 2" pitchFamily="18" charset="2"/>
              <a:buNone/>
            </a:pPr>
            <a:r>
              <a:rPr lang="en-US" smtClean="0"/>
              <a:t> </a:t>
            </a:r>
          </a:p>
        </p:txBody>
      </p:sp>
      <p:sp>
        <p:nvSpPr>
          <p:cNvPr id="237572" name="Rectangle 4"/>
          <p:cNvSpPr>
            <a:spLocks noChangeArrowheads="1"/>
          </p:cNvSpPr>
          <p:nvPr/>
        </p:nvSpPr>
        <p:spPr bwMode="auto">
          <a:xfrm>
            <a:off x="685800" y="1219200"/>
            <a:ext cx="7848600" cy="1917700"/>
          </a:xfrm>
          <a:prstGeom prst="rect">
            <a:avLst/>
          </a:prstGeom>
          <a:noFill/>
          <a:ln w="9525">
            <a:noFill/>
            <a:miter lim="800000"/>
            <a:headEnd/>
            <a:tailEnd/>
          </a:ln>
          <a:effectLst/>
        </p:spPr>
        <p:txBody>
          <a:bodyPr>
            <a:spAutoFit/>
          </a:bodyPr>
          <a:lstStyle/>
          <a:p>
            <a:pPr lvl="1">
              <a:buFontTx/>
              <a:buChar char="•"/>
            </a:pPr>
            <a:r>
              <a:rPr lang="en-US" sz="2400"/>
              <a:t>de Jong, E. J. and C. A. Harper. 2005. Preparing mainstream teachers for English language learners: Is being a good teacher good enough?</a:t>
            </a:r>
          </a:p>
          <a:p>
            <a:pPr lvl="1">
              <a:buFontTx/>
              <a:buChar char="•"/>
            </a:pPr>
            <a:r>
              <a:rPr lang="en-US" sz="2400"/>
              <a:t>Graves, M., D. August, and M. Carlo. 2011. Teaching 5,000 words. In </a:t>
            </a:r>
            <a:r>
              <a:rPr lang="en-US" sz="2400" i="1"/>
              <a:t>Better Evidence-based Education</a:t>
            </a:r>
            <a:r>
              <a:rPr lang="en-US" sz="2400"/>
              <a:t>.</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ChangeArrowheads="1"/>
          </p:cNvPicPr>
          <p:nvPr/>
        </p:nvPicPr>
        <p:blipFill>
          <a:blip r:embed="rId2"/>
          <a:srcRect/>
          <a:stretch>
            <a:fillRect/>
          </a:stretch>
        </p:blipFill>
        <p:spPr bwMode="auto">
          <a:xfrm>
            <a:off x="457200" y="228600"/>
            <a:ext cx="8478838" cy="963613"/>
          </a:xfrm>
          <a:prstGeom prst="rect">
            <a:avLst/>
          </a:prstGeom>
          <a:noFill/>
          <a:ln w="9525">
            <a:noFill/>
            <a:miter lim="800000"/>
            <a:headEnd/>
            <a:tailEnd/>
          </a:ln>
        </p:spPr>
      </p:pic>
      <p:sp>
        <p:nvSpPr>
          <p:cNvPr id="201733" name="Content Placeholder 2"/>
          <p:cNvSpPr>
            <a:spLocks/>
          </p:cNvSpPr>
          <p:nvPr/>
        </p:nvSpPr>
        <p:spPr bwMode="auto">
          <a:xfrm>
            <a:off x="533400" y="1371600"/>
            <a:ext cx="7924800" cy="4602163"/>
          </a:xfrm>
          <a:prstGeom prst="rect">
            <a:avLst/>
          </a:prstGeom>
          <a:noFill/>
          <a:ln w="9525">
            <a:noFill/>
            <a:miter lim="800000"/>
            <a:headEnd/>
            <a:tailEnd/>
          </a:ln>
        </p:spPr>
        <p:txBody>
          <a:bodyPr/>
          <a:lstStyle/>
          <a:p>
            <a:pPr marL="342900" indent="-342900">
              <a:buClr>
                <a:schemeClr val="accent1"/>
              </a:buClr>
              <a:buFont typeface="Wingdings 2" pitchFamily="18" charset="2"/>
              <a:buChar char=""/>
            </a:pPr>
            <a:r>
              <a:rPr lang="en-US" sz="3600">
                <a:latin typeface="Times New Roman" pitchFamily="18" charset="0"/>
                <a:ea typeface="Tahoma" pitchFamily="34" charset="0"/>
                <a:cs typeface="Times New Roman" pitchFamily="18" charset="0"/>
              </a:rPr>
              <a:t>Core academic teachers who work with ELLs (SEI Teachers) need the SEI Endorsement</a:t>
            </a:r>
          </a:p>
          <a:p>
            <a:pPr marL="342900" indent="-342900">
              <a:buClr>
                <a:schemeClr val="accent1"/>
              </a:buClr>
              <a:buFont typeface="Wingdings 2" pitchFamily="18" charset="2"/>
              <a:buChar char=""/>
            </a:pPr>
            <a:r>
              <a:rPr lang="en-US" sz="3600">
                <a:latin typeface="Times New Roman" pitchFamily="18" charset="0"/>
                <a:ea typeface="Tahoma" pitchFamily="34" charset="0"/>
                <a:cs typeface="Times New Roman" pitchFamily="18" charset="0"/>
              </a:rPr>
              <a:t>Provides a foundation of understanding, knowledge, and skills critical to SEI in core academic areas</a:t>
            </a:r>
          </a:p>
          <a:p>
            <a:pPr marL="342900" indent="-342900">
              <a:buClr>
                <a:schemeClr val="accent1"/>
              </a:buClr>
              <a:buFont typeface="Wingdings 2" pitchFamily="18" charset="2"/>
              <a:buChar char=""/>
            </a:pPr>
            <a:endParaRPr lang="en-US" sz="500">
              <a:latin typeface="Times New Roman" pitchFamily="18" charset="0"/>
              <a:ea typeface="Tahoma" pitchFamily="34" charset="0"/>
              <a:cs typeface="Times New Roman" pitchFamily="18" charset="0"/>
            </a:endParaRPr>
          </a:p>
          <a:p>
            <a:pPr marL="342900" indent="-342900">
              <a:buClr>
                <a:schemeClr val="accent1"/>
              </a:buClr>
              <a:buFont typeface="Wingdings 2" pitchFamily="18" charset="2"/>
              <a:buNone/>
            </a:pPr>
            <a:endParaRPr lang="en-US" sz="3600">
              <a:latin typeface="Times New Roman" pitchFamily="18" charset="0"/>
              <a:ea typeface="Tahoma" pitchFamily="34" charset="0"/>
              <a:cs typeface="Times New Roman" pitchFamily="18" charset="0"/>
            </a:endParaRPr>
          </a:p>
        </p:txBody>
      </p:sp>
      <p:sp>
        <p:nvSpPr>
          <p:cNvPr id="4" name="Footer Placeholder 3"/>
          <p:cNvSpPr txBox="1">
            <a:spLocks noGrp="1"/>
          </p:cNvSpPr>
          <p:nvPr/>
        </p:nvSpPr>
        <p:spPr>
          <a:xfrm>
            <a:off x="3124200" y="6356350"/>
            <a:ext cx="5410200" cy="365125"/>
          </a:xfrm>
          <a:prstGeom prst="rect">
            <a:avLst/>
          </a:prstGeom>
          <a:noFill/>
        </p:spPr>
        <p:txBody>
          <a:bodyPr anchor="ctr"/>
          <a:lstStyle/>
          <a:p>
            <a:pPr algn="r" fontAlgn="auto">
              <a:spcBef>
                <a:spcPts val="0"/>
              </a:spcBef>
              <a:spcAft>
                <a:spcPts val="0"/>
              </a:spcAft>
              <a:defRPr/>
            </a:pPr>
            <a:r>
              <a:rPr lang="en-US" sz="1000">
                <a:solidFill>
                  <a:schemeClr val="bg1">
                    <a:lumMod val="65000"/>
                  </a:schemeClr>
                </a:solidFill>
                <a:latin typeface="+mj-lt"/>
              </a:rPr>
              <a:t>Massachusetts Department of Elementary and Secondary Education</a:t>
            </a:r>
            <a:endParaRPr lang="en-US" sz="1000">
              <a:solidFill>
                <a:schemeClr val="bg1">
                  <a:lumMod val="65000"/>
                </a:schemeClr>
              </a:solidFill>
              <a:latin typeface="+mj-lt"/>
            </a:endParaRPr>
          </a:p>
        </p:txBody>
      </p:sp>
      <p:sp>
        <p:nvSpPr>
          <p:cNvPr id="201735" name="Slide Number Placeholder 4"/>
          <p:cNvSpPr txBox="1">
            <a:spLocks noGrp="1"/>
          </p:cNvSpPr>
          <p:nvPr/>
        </p:nvSpPr>
        <p:spPr bwMode="auto">
          <a:xfrm>
            <a:off x="8486775" y="5257800"/>
            <a:ext cx="533400" cy="457200"/>
          </a:xfrm>
          <a:prstGeom prst="rect">
            <a:avLst/>
          </a:prstGeom>
          <a:noFill/>
          <a:ln w="9525">
            <a:noFill/>
            <a:miter lim="800000"/>
            <a:headEnd/>
            <a:tailEnd/>
          </a:ln>
        </p:spPr>
        <p:txBody>
          <a:bodyPr/>
          <a:lstStyle/>
          <a:p>
            <a:pPr algn="ctr"/>
            <a:fld id="{7CC67676-992A-4CF1-A286-CEC8AD074CE7}" type="slidenum">
              <a:rPr lang="en-US">
                <a:latin typeface="Times New Roman" pitchFamily="18" charset="0"/>
              </a:rPr>
              <a:pPr algn="ctr"/>
              <a:t>4</a:t>
            </a:fld>
            <a:endParaRPr lang="en-US">
              <a:latin typeface="Times New Roman" pitchFamily="18" charset="0"/>
            </a:endParaRPr>
          </a:p>
        </p:txBody>
      </p:sp>
      <p:pic>
        <p:nvPicPr>
          <p:cNvPr id="7" name="Picture 2" descr="academic,Asian,men,occupations,offices,people,smiling,teachers"/>
          <p:cNvPicPr>
            <a:picLocks noChangeAspect="1" noChangeArrowheads="1"/>
          </p:cNvPicPr>
          <p:nvPr/>
        </p:nvPicPr>
        <p:blipFill>
          <a:blip r:embed="rId3" cstate="print"/>
          <a:srcRect t="10860" b="9502"/>
          <a:stretch>
            <a:fillRect/>
          </a:stretch>
        </p:blipFill>
        <p:spPr bwMode="auto">
          <a:xfrm>
            <a:off x="5334000" y="4343400"/>
            <a:ext cx="2105025" cy="1676400"/>
          </a:xfrm>
          <a:prstGeom prst="rect">
            <a:avLst/>
          </a:prstGeom>
          <a:ln>
            <a:noFill/>
          </a:ln>
          <a:effectLst>
            <a:softEdge rad="112500"/>
          </a:effectLst>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Massachusetts Department of Elementary and Secondary Education</a:t>
            </a:r>
            <a:endParaRPr lang="en-US"/>
          </a:p>
        </p:txBody>
      </p:sp>
      <p:sp>
        <p:nvSpPr>
          <p:cNvPr id="56324"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4EB2684E-0582-4C0A-98A0-A703CE5F3534}" type="slidenum">
              <a:rPr lang="en-US"/>
              <a:pPr fontAlgn="base">
                <a:spcBef>
                  <a:spcPct val="0"/>
                </a:spcBef>
                <a:spcAft>
                  <a:spcPct val="0"/>
                </a:spcAft>
              </a:pPr>
              <a:t>5</a:t>
            </a:fld>
            <a:endParaRPr lang="en-US"/>
          </a:p>
        </p:txBody>
      </p:sp>
      <p:sp>
        <p:nvSpPr>
          <p:cNvPr id="56326" name="Text Box 6"/>
          <p:cNvSpPr txBox="1">
            <a:spLocks noChangeArrowheads="1"/>
          </p:cNvSpPr>
          <p:nvPr/>
        </p:nvSpPr>
        <p:spPr bwMode="auto">
          <a:xfrm>
            <a:off x="609600" y="685800"/>
            <a:ext cx="7696200" cy="5451475"/>
          </a:xfrm>
          <a:prstGeom prst="rect">
            <a:avLst/>
          </a:prstGeom>
          <a:noFill/>
          <a:ln w="9525">
            <a:noFill/>
            <a:miter lim="800000"/>
            <a:headEnd/>
            <a:tailEnd/>
          </a:ln>
          <a:effectLst/>
        </p:spPr>
        <p:txBody>
          <a:bodyPr>
            <a:spAutoFit/>
          </a:bodyPr>
          <a:lstStyle/>
          <a:p>
            <a:pPr marL="342900" indent="-342900">
              <a:spcBef>
                <a:spcPct val="50000"/>
              </a:spcBef>
            </a:pPr>
            <a:r>
              <a:rPr lang="en-US" sz="4400">
                <a:solidFill>
                  <a:schemeClr val="hlink"/>
                </a:solidFill>
              </a:rPr>
              <a:t>Types of courses:</a:t>
            </a:r>
          </a:p>
          <a:p>
            <a:pPr marL="342900" indent="-342900">
              <a:spcBef>
                <a:spcPct val="50000"/>
              </a:spcBef>
              <a:buFontTx/>
              <a:buAutoNum type="arabicPeriod"/>
            </a:pPr>
            <a:r>
              <a:rPr lang="en-US" sz="4400"/>
              <a:t>Administrator course</a:t>
            </a:r>
          </a:p>
          <a:p>
            <a:pPr marL="342900" indent="-342900">
              <a:spcBef>
                <a:spcPct val="50000"/>
              </a:spcBef>
              <a:buFontTx/>
              <a:buAutoNum type="arabicPeriod"/>
            </a:pPr>
            <a:r>
              <a:rPr lang="en-US" sz="4400"/>
              <a:t>Short Bridge</a:t>
            </a:r>
          </a:p>
          <a:p>
            <a:pPr marL="342900" indent="-342900">
              <a:spcBef>
                <a:spcPct val="50000"/>
              </a:spcBef>
              <a:buFontTx/>
              <a:buAutoNum type="arabicPeriod"/>
            </a:pPr>
            <a:r>
              <a:rPr lang="en-US" sz="4400"/>
              <a:t>Long Bridge</a:t>
            </a:r>
          </a:p>
          <a:p>
            <a:pPr marL="342900" indent="-342900">
              <a:spcBef>
                <a:spcPct val="50000"/>
              </a:spcBef>
              <a:buFontTx/>
              <a:buAutoNum type="arabicPeriod"/>
            </a:pPr>
            <a:r>
              <a:rPr lang="en-US" sz="4400"/>
              <a:t>Full Course: 3 Graduate Credits. </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Massachusetts Department of Elementary and Secondary Education</a:t>
            </a:r>
            <a:endParaRPr lang="en-US"/>
          </a:p>
        </p:txBody>
      </p:sp>
      <p:sp>
        <p:nvSpPr>
          <p:cNvPr id="58372"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FEAEBBF7-7649-4104-81B7-4A36640B079C}" type="slidenum">
              <a:rPr lang="en-US"/>
              <a:pPr fontAlgn="base">
                <a:spcBef>
                  <a:spcPct val="0"/>
                </a:spcBef>
                <a:spcAft>
                  <a:spcPct val="0"/>
                </a:spcAft>
              </a:pPr>
              <a:t>6</a:t>
            </a:fld>
            <a:endParaRPr lang="en-US"/>
          </a:p>
        </p:txBody>
      </p:sp>
      <p:graphicFrame>
        <p:nvGraphicFramePr>
          <p:cNvPr id="11" name="Table 10"/>
          <p:cNvGraphicFramePr>
            <a:graphicFrameLocks noGrp="1"/>
          </p:cNvGraphicFramePr>
          <p:nvPr/>
        </p:nvGraphicFramePr>
        <p:xfrm>
          <a:off x="762000" y="2514600"/>
          <a:ext cx="7924800" cy="3200400"/>
        </p:xfrm>
        <a:graphic>
          <a:graphicData uri="http://schemas.openxmlformats.org/drawingml/2006/table">
            <a:tbl>
              <a:tblPr/>
              <a:tblGrid>
                <a:gridCol w="1905000"/>
                <a:gridCol w="2057400"/>
                <a:gridCol w="304800"/>
                <a:gridCol w="1752600"/>
                <a:gridCol w="1905000"/>
              </a:tblGrid>
              <a:tr h="381000">
                <a:tc gridSpan="5">
                  <a:txBody>
                    <a:bodyPr/>
                    <a:lstStyle/>
                    <a:p>
                      <a:pPr marL="0" marR="0" lvl="0" indent="0" algn="ctr" defTabSz="914400" rtl="0" eaLnBrk="1" fontAlgn="base" latinLnBrk="0" hangingPunct="1">
                        <a:lnSpc>
                          <a:spcPct val="115000"/>
                        </a:lnSpc>
                        <a:spcBef>
                          <a:spcPts val="600"/>
                        </a:spcBef>
                        <a:spcAft>
                          <a:spcPts val="200"/>
                        </a:spcAft>
                        <a:buClrTx/>
                        <a:buSzTx/>
                        <a:buFontTx/>
                        <a:buNone/>
                        <a:tabLst/>
                      </a:pPr>
                      <a:r>
                        <a:rPr kumimoji="0" lang="en-US" sz="1200" b="1" i="0" u="none" strike="noStrike" cap="none" normalizeH="0" baseline="0" smtClean="0">
                          <a:ln>
                            <a:noFill/>
                          </a:ln>
                          <a:solidFill>
                            <a:schemeClr val="bg1"/>
                          </a:solidFill>
                          <a:effectLst/>
                          <a:latin typeface="Times New Roman" pitchFamily="18" charset="0"/>
                          <a:ea typeface="Tahoma" pitchFamily="34" charset="0"/>
                          <a:cs typeface="Times New Roman" pitchFamily="18" charset="0"/>
                        </a:rPr>
                        <a:t>MODULE B: Academic Language and Literacy Development in the SEI Classroom</a:t>
                      </a:r>
                      <a:endParaRPr kumimoji="0" lang="en-US" sz="1200" b="1" i="1" u="none" strike="noStrike" cap="none" normalizeH="0" baseline="0" smtClean="0">
                        <a:ln>
                          <a:noFill/>
                        </a:ln>
                        <a:solidFill>
                          <a:schemeClr val="bg1"/>
                        </a:solidFill>
                        <a:effectLst/>
                        <a:latin typeface="Times New Roman" pitchFamily="18" charset="0"/>
                        <a:ea typeface="Tahoma" pitchFamily="34" charset="0"/>
                        <a:cs typeface="Times New Roman" pitchFamily="18" charset="0"/>
                      </a:endParaRPr>
                    </a:p>
                  </a:txBody>
                  <a:tcPr marL="47354" marR="4735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2413">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ea typeface="Tahoma" pitchFamily="34" charset="0"/>
                          <a:cs typeface="Times New Roman" pitchFamily="18" charset="0"/>
                        </a:rPr>
                        <a:t>VOCABULARY AND DISCOURSE FOR ELLS</a:t>
                      </a:r>
                    </a:p>
                  </a:txBody>
                  <a:tcPr marL="47354" marR="4735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6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ahoma" pitchFamily="34" charset="0"/>
                          <a:cs typeface="Times New Roman" pitchFamily="18" charset="0"/>
                        </a:rPr>
                        <a:t>Vocabulary Part 1 (Online; 1.5 hours)</a:t>
                      </a:r>
                    </a:p>
                  </a:txBody>
                  <a:tcPr marL="47354" marR="4735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ahoma" pitchFamily="34" charset="0"/>
                          <a:cs typeface="Times New Roman" pitchFamily="18" charset="0"/>
                        </a:rPr>
                        <a:t>Vocabulary Part  2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ahoma" pitchFamily="34" charset="0"/>
                          <a:cs typeface="Times New Roman" pitchFamily="18" charset="0"/>
                        </a:rPr>
                        <a:t>(Face-to-Face; 3 hours)</a:t>
                      </a:r>
                    </a:p>
                  </a:txBody>
                  <a:tcPr marL="47354" marR="4735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ahoma" pitchFamily="34" charset="0"/>
                          <a:cs typeface="Times New Roman" pitchFamily="18" charset="0"/>
                        </a:rPr>
                        <a:t>Vocabulary Part 3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ahoma" pitchFamily="34" charset="0"/>
                          <a:cs typeface="Times New Roman" pitchFamily="18" charset="0"/>
                        </a:rPr>
                        <a:t>(Online; 1 hour)</a:t>
                      </a:r>
                    </a:p>
                  </a:txBody>
                  <a:tcPr marL="47354" marR="4735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ahoma" pitchFamily="34" charset="0"/>
                          <a:cs typeface="Times New Roman" pitchFamily="18" charset="0"/>
                        </a:rPr>
                        <a:t>Vocabulary Part  4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ahoma" pitchFamily="34" charset="0"/>
                          <a:cs typeface="Times New Roman" pitchFamily="18" charset="0"/>
                        </a:rPr>
                        <a:t>(Face-to-Face; 3 hours)</a:t>
                      </a:r>
                    </a:p>
                  </a:txBody>
                  <a:tcPr marL="47354" marR="4735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52413">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ea typeface="Tahoma" pitchFamily="34" charset="0"/>
                          <a:cs typeface="Times New Roman" pitchFamily="18" charset="0"/>
                        </a:rPr>
                        <a:t>READING COMPREHENSION FOR ELLS</a:t>
                      </a:r>
                    </a:p>
                  </a:txBody>
                  <a:tcPr marL="47354" marR="4735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6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ahoma" pitchFamily="34" charset="0"/>
                          <a:cs typeface="Times New Roman" pitchFamily="18" charset="0"/>
                        </a:rPr>
                        <a:t>Reading Part 1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ahoma" pitchFamily="34" charset="0"/>
                          <a:cs typeface="Times New Roman" pitchFamily="18" charset="0"/>
                        </a:rPr>
                        <a:t>(Online; 1.5 hours)</a:t>
                      </a:r>
                    </a:p>
                  </a:txBody>
                  <a:tcPr marL="47354" marR="4735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ahoma" pitchFamily="34" charset="0"/>
                          <a:cs typeface="Times New Roman" pitchFamily="18" charset="0"/>
                        </a:rPr>
                        <a:t>Reading Part  2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ahoma" pitchFamily="34" charset="0"/>
                          <a:cs typeface="Times New Roman" pitchFamily="18" charset="0"/>
                        </a:rPr>
                        <a:t>(Face-to-Face; 3.5 hours)</a:t>
                      </a:r>
                    </a:p>
                  </a:txBody>
                  <a:tcPr marL="47354" marR="4735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ahoma" pitchFamily="34" charset="0"/>
                          <a:cs typeface="Times New Roman" pitchFamily="18" charset="0"/>
                        </a:rPr>
                        <a:t>Reading Part 3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ahoma" pitchFamily="34" charset="0"/>
                          <a:cs typeface="Times New Roman" pitchFamily="18" charset="0"/>
                        </a:rPr>
                        <a:t>(Online; 1 hour)</a:t>
                      </a:r>
                    </a:p>
                  </a:txBody>
                  <a:tcPr marL="47354" marR="4735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ahoma" pitchFamily="34" charset="0"/>
                          <a:cs typeface="Times New Roman" pitchFamily="18" charset="0"/>
                        </a:rPr>
                        <a:t>Reading Part  4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ahoma" pitchFamily="34" charset="0"/>
                          <a:cs typeface="Times New Roman" pitchFamily="18" charset="0"/>
                        </a:rPr>
                        <a:t>(Face-to-Face; 3 hours)</a:t>
                      </a:r>
                    </a:p>
                  </a:txBody>
                  <a:tcPr marL="47354" marR="4735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03200">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ea typeface="Tahoma" pitchFamily="34" charset="0"/>
                          <a:cs typeface="Times New Roman" pitchFamily="18" charset="0"/>
                        </a:rPr>
                        <a:t>WRITING FOR ELLS</a:t>
                      </a:r>
                    </a:p>
                  </a:txBody>
                  <a:tcPr marL="47354" marR="4735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7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ahoma" pitchFamily="34" charset="0"/>
                          <a:cs typeface="Times New Roman" pitchFamily="18" charset="0"/>
                        </a:rPr>
                        <a:t>Writing Part 1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ahoma" pitchFamily="34" charset="0"/>
                          <a:cs typeface="Times New Roman" pitchFamily="18" charset="0"/>
                        </a:rPr>
                        <a:t>(Online; 1 hour)</a:t>
                      </a:r>
                    </a:p>
                  </a:txBody>
                  <a:tcPr marL="47354" marR="4735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ahoma" pitchFamily="34" charset="0"/>
                          <a:cs typeface="Times New Roman" pitchFamily="18" charset="0"/>
                        </a:rPr>
                        <a:t>Writing Part  2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ahoma" pitchFamily="34" charset="0"/>
                          <a:cs typeface="Times New Roman" pitchFamily="18" charset="0"/>
                        </a:rPr>
                        <a:t>(Face-to-Face; 3.5 hours)</a:t>
                      </a:r>
                    </a:p>
                  </a:txBody>
                  <a:tcPr marL="47354" marR="4735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ahoma" pitchFamily="34" charset="0"/>
                          <a:cs typeface="Times New Roman" pitchFamily="18" charset="0"/>
                        </a:rPr>
                        <a:t>Writing Part 3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ahoma" pitchFamily="34" charset="0"/>
                          <a:cs typeface="Times New Roman" pitchFamily="18" charset="0"/>
                        </a:rPr>
                        <a:t>(Online; 1 hour)</a:t>
                      </a:r>
                    </a:p>
                  </a:txBody>
                  <a:tcPr marL="47354" marR="4735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ahoma" pitchFamily="34" charset="0"/>
                          <a:cs typeface="Times New Roman" pitchFamily="18" charset="0"/>
                        </a:rPr>
                        <a:t>Writing Part  4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ahoma" pitchFamily="34" charset="0"/>
                          <a:cs typeface="Times New Roman" pitchFamily="18" charset="0"/>
                        </a:rPr>
                        <a:t>(Face-to-Face; 3 hours)</a:t>
                      </a:r>
                    </a:p>
                  </a:txBody>
                  <a:tcPr marL="47354" marR="4735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30188">
                <a:tc gridSpan="5">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ahoma" pitchFamily="34" charset="0"/>
                          <a:cs typeface="Times New Roman" pitchFamily="18" charset="0"/>
                        </a:rPr>
                        <a:t>Instructional Integration  (Face-to-Face; 3 hours)</a:t>
                      </a:r>
                    </a:p>
                  </a:txBody>
                  <a:tcPr marL="47354" marR="473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6375">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ea typeface="Tahoma" pitchFamily="34" charset="0"/>
                          <a:cs typeface="Times New Roman" pitchFamily="18" charset="0"/>
                        </a:rPr>
                        <a:t>ASSESSMENT AND CAPSTONE</a:t>
                      </a:r>
                    </a:p>
                  </a:txBody>
                  <a:tcPr marL="47354" marR="473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402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ahoma" pitchFamily="34" charset="0"/>
                          <a:cs typeface="Times New Roman" pitchFamily="18" charset="0"/>
                        </a:rPr>
                        <a:t>Capstone I Presentations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ahoma" pitchFamily="34" charset="0"/>
                          <a:cs typeface="Times New Roman" pitchFamily="18" charset="0"/>
                        </a:rPr>
                        <a:t>(Face-to-Face; 3.5 hours)</a:t>
                      </a:r>
                    </a:p>
                  </a:txBody>
                  <a:tcPr marL="47354" marR="4735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ahoma" pitchFamily="34" charset="0"/>
                          <a:cs typeface="Times New Roman" pitchFamily="18" charset="0"/>
                        </a:rPr>
                        <a:t>Capstone II Presentations </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ahoma" pitchFamily="34" charset="0"/>
                          <a:cs typeface="Times New Roman" pitchFamily="18" charset="0"/>
                        </a:rPr>
                        <a:t>(Face-to-Face; 3 hours)</a:t>
                      </a:r>
                    </a:p>
                  </a:txBody>
                  <a:tcPr marL="47354" marR="4735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r>
            </a:tbl>
          </a:graphicData>
        </a:graphic>
      </p:graphicFrame>
      <p:graphicFrame>
        <p:nvGraphicFramePr>
          <p:cNvPr id="9" name="Table 8"/>
          <p:cNvGraphicFramePr>
            <a:graphicFrameLocks noGrp="1"/>
          </p:cNvGraphicFramePr>
          <p:nvPr/>
        </p:nvGraphicFramePr>
        <p:xfrm>
          <a:off x="762000" y="1477963"/>
          <a:ext cx="7924800" cy="1036637"/>
        </p:xfrm>
        <a:graphic>
          <a:graphicData uri="http://schemas.openxmlformats.org/drawingml/2006/table">
            <a:tbl>
              <a:tblPr firstRow="1" firstCol="1" bandRow="1" bandCol="1"/>
              <a:tblGrid>
                <a:gridCol w="1752600"/>
                <a:gridCol w="1371600"/>
                <a:gridCol w="1752600"/>
                <a:gridCol w="1371600"/>
                <a:gridCol w="1676401"/>
              </a:tblGrid>
              <a:tr h="304800">
                <a:tc gridSpan="5">
                  <a:txBody>
                    <a:bodyPr/>
                    <a:lstStyle/>
                    <a:p>
                      <a:pPr marL="0" marR="0" algn="ctr">
                        <a:lnSpc>
                          <a:spcPct val="100000"/>
                        </a:lnSpc>
                        <a:spcBef>
                          <a:spcPts val="0"/>
                        </a:spcBef>
                        <a:spcAft>
                          <a:spcPts val="0"/>
                        </a:spcAft>
                      </a:pPr>
                      <a:r>
                        <a:rPr lang="en-US" sz="1200" b="1" dirty="0" smtClean="0">
                          <a:solidFill>
                            <a:schemeClr val="bg1"/>
                          </a:solidFill>
                          <a:effectLst/>
                          <a:latin typeface="+mj-lt"/>
                          <a:ea typeface="Calibri"/>
                          <a:cs typeface="Times New Roman"/>
                        </a:rPr>
                        <a:t>MODULE</a:t>
                      </a:r>
                      <a:r>
                        <a:rPr lang="en-US" sz="1200" b="1" baseline="0" dirty="0" smtClean="0">
                          <a:solidFill>
                            <a:schemeClr val="bg1"/>
                          </a:solidFill>
                          <a:effectLst/>
                          <a:latin typeface="+mj-lt"/>
                          <a:ea typeface="Calibri"/>
                          <a:cs typeface="Times New Roman"/>
                        </a:rPr>
                        <a:t> </a:t>
                      </a:r>
                      <a:r>
                        <a:rPr lang="en-US" sz="1200" b="1" dirty="0" smtClean="0">
                          <a:solidFill>
                            <a:schemeClr val="bg1"/>
                          </a:solidFill>
                          <a:effectLst/>
                          <a:latin typeface="+mj-lt"/>
                          <a:ea typeface="Calibri"/>
                          <a:cs typeface="Times New Roman"/>
                        </a:rPr>
                        <a:t>A</a:t>
                      </a:r>
                      <a:r>
                        <a:rPr lang="en-US" sz="1200" b="1" dirty="0">
                          <a:solidFill>
                            <a:schemeClr val="bg1"/>
                          </a:solidFill>
                          <a:effectLst/>
                          <a:latin typeface="+mj-lt"/>
                          <a:ea typeface="Calibri"/>
                          <a:cs typeface="Times New Roman"/>
                        </a:rPr>
                        <a:t>: ELLs: Their World and Second Language Acquisition </a:t>
                      </a:r>
                      <a:r>
                        <a:rPr lang="en-US" sz="1200" b="1" dirty="0" smtClean="0">
                          <a:solidFill>
                            <a:schemeClr val="bg1"/>
                          </a:solidFill>
                          <a:effectLst/>
                          <a:latin typeface="+mj-lt"/>
                          <a:ea typeface="Calibri"/>
                          <a:cs typeface="Times New Roman"/>
                        </a:rPr>
                        <a:t>Process in</a:t>
                      </a:r>
                      <a:r>
                        <a:rPr lang="en-US" sz="1200" b="1" baseline="0" dirty="0" smtClean="0">
                          <a:solidFill>
                            <a:schemeClr val="bg1"/>
                          </a:solidFill>
                          <a:effectLst/>
                          <a:latin typeface="+mj-lt"/>
                          <a:ea typeface="Calibri"/>
                          <a:cs typeface="Times New Roman"/>
                        </a:rPr>
                        <a:t> the SEI Classroom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31520">
                <a:tc>
                  <a:txBody>
                    <a:bodyPr/>
                    <a:lstStyle/>
                    <a:p>
                      <a:pPr marL="0" marR="0" algn="ctr">
                        <a:lnSpc>
                          <a:spcPct val="100000"/>
                        </a:lnSpc>
                        <a:spcBef>
                          <a:spcPts val="0"/>
                        </a:spcBef>
                        <a:spcAft>
                          <a:spcPts val="0"/>
                        </a:spcAft>
                      </a:pPr>
                      <a:r>
                        <a:rPr lang="en-US" sz="1200" dirty="0" smtClean="0">
                          <a:solidFill>
                            <a:schemeClr val="tx1"/>
                          </a:solidFill>
                          <a:effectLst/>
                          <a:latin typeface="+mj-lt"/>
                          <a:ea typeface="Calibri"/>
                          <a:cs typeface="Times New Roman"/>
                        </a:rPr>
                        <a:t>Introduction to Course,</a:t>
                      </a:r>
                      <a:r>
                        <a:rPr lang="en-US" sz="1200" baseline="0" dirty="0" smtClean="0">
                          <a:solidFill>
                            <a:schemeClr val="tx1"/>
                          </a:solidFill>
                          <a:effectLst/>
                          <a:latin typeface="+mj-lt"/>
                          <a:ea typeface="Calibri"/>
                          <a:cs typeface="Times New Roman"/>
                        </a:rPr>
                        <a:t> Policy, and Data </a:t>
                      </a:r>
                    </a:p>
                    <a:p>
                      <a:pPr marL="0" marR="0" algn="ctr">
                        <a:lnSpc>
                          <a:spcPct val="100000"/>
                        </a:lnSpc>
                        <a:spcBef>
                          <a:spcPts val="0"/>
                        </a:spcBef>
                        <a:spcAft>
                          <a:spcPts val="0"/>
                        </a:spcAft>
                      </a:pPr>
                      <a:r>
                        <a:rPr lang="en-US" sz="1200" baseline="0" dirty="0" smtClean="0">
                          <a:solidFill>
                            <a:schemeClr val="tx1"/>
                          </a:solidFill>
                          <a:effectLst/>
                          <a:latin typeface="+mj-lt"/>
                          <a:ea typeface="Calibri"/>
                          <a:cs typeface="Times New Roman"/>
                        </a:rPr>
                        <a:t>(Face-to-Face; 3 hours)</a:t>
                      </a:r>
                      <a:endParaRPr lang="en-US" sz="1200" dirty="0">
                        <a:solidFill>
                          <a:schemeClr val="tx1"/>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effectLst/>
                          <a:latin typeface="+mj-lt"/>
                          <a:ea typeface="Calibri"/>
                          <a:cs typeface="Times New Roman"/>
                        </a:rPr>
                        <a:t>WIDA Plus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effectLst/>
                          <a:latin typeface="+mj-lt"/>
                          <a:ea typeface="Calibri"/>
                          <a:cs typeface="Times New Roman"/>
                        </a:rPr>
                        <a:t>(Online; 1</a:t>
                      </a:r>
                      <a:r>
                        <a:rPr lang="en-US" sz="1200" baseline="0" dirty="0" smtClean="0">
                          <a:solidFill>
                            <a:schemeClr val="tx1"/>
                          </a:solidFill>
                          <a:effectLst/>
                          <a:latin typeface="+mj-lt"/>
                          <a:ea typeface="Calibri"/>
                          <a:cs typeface="Times New Roman"/>
                        </a:rPr>
                        <a:t> </a:t>
                      </a:r>
                      <a:r>
                        <a:rPr lang="en-US" sz="1200" dirty="0" smtClean="0">
                          <a:solidFill>
                            <a:schemeClr val="tx1"/>
                          </a:solidFill>
                          <a:effectLst/>
                          <a:latin typeface="+mj-lt"/>
                          <a:ea typeface="Calibri"/>
                          <a:cs typeface="Times New Roman"/>
                        </a:rPr>
                        <a:t>hour)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200" b="0" dirty="0" smtClean="0">
                          <a:effectLst/>
                          <a:latin typeface="+mj-lt"/>
                          <a:ea typeface="Calibri"/>
                          <a:cs typeface="Times New Roman"/>
                        </a:rPr>
                        <a:t>Diversity,</a:t>
                      </a:r>
                      <a:r>
                        <a:rPr lang="en-US" sz="1200" b="0" baseline="0" dirty="0" smtClean="0">
                          <a:effectLst/>
                          <a:latin typeface="+mj-lt"/>
                          <a:ea typeface="Calibri"/>
                          <a:cs typeface="Times New Roman"/>
                        </a:rPr>
                        <a:t> </a:t>
                      </a:r>
                      <a:r>
                        <a:rPr lang="en-US" sz="1200" b="0" dirty="0" smtClean="0">
                          <a:effectLst/>
                          <a:latin typeface="+mj-lt"/>
                          <a:ea typeface="Calibri"/>
                          <a:cs typeface="Times New Roman"/>
                        </a:rPr>
                        <a:t>Cultural &amp; Social Aspects of Teaching ELLs </a:t>
                      </a:r>
                    </a:p>
                    <a:p>
                      <a:pPr marL="0" marR="0" lvl="1"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effectLst/>
                          <a:latin typeface="+mj-lt"/>
                          <a:ea typeface="Calibri"/>
                          <a:cs typeface="Times New Roman"/>
                        </a:rPr>
                        <a:t>(Face</a:t>
                      </a:r>
                      <a:r>
                        <a:rPr lang="en-US" sz="1200" baseline="0" dirty="0" smtClean="0">
                          <a:solidFill>
                            <a:schemeClr val="tx1"/>
                          </a:solidFill>
                          <a:effectLst/>
                          <a:latin typeface="+mj-lt"/>
                          <a:ea typeface="Calibri"/>
                          <a:cs typeface="Times New Roman"/>
                        </a:rPr>
                        <a:t>-to-Face; 3 hours)</a:t>
                      </a:r>
                      <a:endParaRPr lang="en-US" sz="1200" dirty="0">
                        <a:solidFill>
                          <a:schemeClr val="tx1"/>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1200" dirty="0" smtClean="0">
                          <a:solidFill>
                            <a:schemeClr val="tx1"/>
                          </a:solidFill>
                          <a:effectLst/>
                          <a:latin typeface="+mj-lt"/>
                          <a:ea typeface="Calibri"/>
                          <a:cs typeface="Times New Roman"/>
                        </a:rPr>
                        <a:t>Second Language Acquisition</a:t>
                      </a:r>
                    </a:p>
                    <a:p>
                      <a:pPr marL="0" marR="0" algn="ctr">
                        <a:lnSpc>
                          <a:spcPct val="100000"/>
                        </a:lnSpc>
                        <a:spcBef>
                          <a:spcPts val="0"/>
                        </a:spcBef>
                        <a:spcAft>
                          <a:spcPts val="0"/>
                        </a:spcAft>
                      </a:pPr>
                      <a:r>
                        <a:rPr lang="en-US" sz="1200" dirty="0" smtClean="0">
                          <a:solidFill>
                            <a:schemeClr val="tx1"/>
                          </a:solidFill>
                          <a:effectLst/>
                          <a:latin typeface="+mj-lt"/>
                          <a:ea typeface="Calibri"/>
                          <a:cs typeface="Times New Roman"/>
                        </a:rPr>
                        <a:t> (Online; 1</a:t>
                      </a:r>
                      <a:r>
                        <a:rPr lang="en-US" sz="1200" baseline="0" dirty="0" smtClean="0">
                          <a:solidFill>
                            <a:schemeClr val="tx1"/>
                          </a:solidFill>
                          <a:effectLst/>
                          <a:latin typeface="+mj-lt"/>
                          <a:ea typeface="Calibri"/>
                          <a:cs typeface="Times New Roman"/>
                        </a:rPr>
                        <a:t> </a:t>
                      </a:r>
                      <a:r>
                        <a:rPr lang="en-US" sz="1200" dirty="0" smtClean="0">
                          <a:solidFill>
                            <a:schemeClr val="tx1"/>
                          </a:solidFill>
                          <a:effectLst/>
                          <a:latin typeface="+mj-lt"/>
                          <a:ea typeface="Calibri"/>
                          <a:cs typeface="Times New Roman"/>
                        </a:rPr>
                        <a:t>hour)</a:t>
                      </a:r>
                      <a:endParaRPr lang="en-US" sz="1200" dirty="0">
                        <a:solidFill>
                          <a:schemeClr val="tx1"/>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a:lnSpc>
                          <a:spcPct val="100000"/>
                        </a:lnSpc>
                        <a:spcBef>
                          <a:spcPts val="0"/>
                        </a:spcBef>
                        <a:spcAft>
                          <a:spcPts val="0"/>
                        </a:spcAft>
                        <a:buNone/>
                      </a:pPr>
                      <a:r>
                        <a:rPr lang="en-US" sz="1200" dirty="0" smtClean="0">
                          <a:solidFill>
                            <a:schemeClr val="tx1"/>
                          </a:solidFill>
                          <a:effectLst/>
                          <a:latin typeface="+mj-lt"/>
                          <a:ea typeface="Calibri"/>
                          <a:cs typeface="Times New Roman"/>
                        </a:rPr>
                        <a:t>Overview of SEI</a:t>
                      </a:r>
                    </a:p>
                    <a:p>
                      <a:pPr marL="0" marR="0" indent="0" algn="ctr">
                        <a:lnSpc>
                          <a:spcPct val="100000"/>
                        </a:lnSpc>
                        <a:spcBef>
                          <a:spcPts val="0"/>
                        </a:spcBef>
                        <a:spcAft>
                          <a:spcPts val="0"/>
                        </a:spcAft>
                        <a:buNone/>
                      </a:pPr>
                      <a:r>
                        <a:rPr lang="en-US" sz="1200" dirty="0" smtClean="0">
                          <a:solidFill>
                            <a:schemeClr val="tx1"/>
                          </a:solidFill>
                          <a:effectLst/>
                          <a:latin typeface="+mj-lt"/>
                          <a:ea typeface="Calibri"/>
                          <a:cs typeface="Times New Roman"/>
                        </a:rPr>
                        <a:t>(Face-to-Face;</a:t>
                      </a:r>
                      <a:r>
                        <a:rPr lang="en-US" sz="1200" baseline="0" dirty="0" smtClean="0">
                          <a:solidFill>
                            <a:schemeClr val="tx1"/>
                          </a:solidFill>
                          <a:effectLst/>
                          <a:latin typeface="+mj-lt"/>
                          <a:ea typeface="Calibri"/>
                          <a:cs typeface="Times New Roman"/>
                        </a:rPr>
                        <a:t>  2 hours</a:t>
                      </a:r>
                      <a:r>
                        <a:rPr lang="en-US" sz="1200" dirty="0" smtClean="0">
                          <a:solidFill>
                            <a:schemeClr val="tx1"/>
                          </a:solidFill>
                          <a:effectLst/>
                          <a:latin typeface="+mj-lt"/>
                          <a:ea typeface="Calibri"/>
                          <a:cs typeface="Times New Roman"/>
                        </a:rPr>
                        <a:t>)</a:t>
                      </a:r>
                      <a:endParaRPr lang="en-US" sz="1200" dirty="0">
                        <a:solidFill>
                          <a:schemeClr val="tx1"/>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7" name="TextBox 6"/>
          <p:cNvSpPr txBox="1"/>
          <p:nvPr/>
        </p:nvSpPr>
        <p:spPr>
          <a:xfrm>
            <a:off x="792480" y="426720"/>
            <a:ext cx="8305800" cy="830997"/>
          </a:xfrm>
          <a:prstGeom prst="rect">
            <a:avLst/>
          </a:prstGeom>
          <a:noFill/>
        </p:spPr>
        <p:txBody>
          <a:bodyPr>
            <a:spAutoFit/>
          </a:bodyPr>
          <a:lstStyle/>
          <a:p>
            <a:pPr fontAlgn="auto">
              <a:spcAft>
                <a:spcPts val="0"/>
              </a:spcAft>
              <a:defRPr/>
            </a:pPr>
            <a:r>
              <a:rPr lang="en-US" sz="4800" dirty="0">
                <a:ln>
                  <a:solidFill>
                    <a:schemeClr val="accent1"/>
                  </a:solidFill>
                </a:ln>
                <a:solidFill>
                  <a:schemeClr val="accent2">
                    <a:lumMod val="60000"/>
                    <a:lumOff val="40000"/>
                  </a:schemeClr>
                </a:solidFill>
                <a:latin typeface="+mj-lt"/>
                <a:ea typeface="+mj-ea"/>
                <a:cs typeface="+mj-cs"/>
              </a:rPr>
              <a:t>Course Map </a:t>
            </a:r>
            <a:endParaRPr lang="en-US" sz="4800" dirty="0">
              <a:ln>
                <a:solidFill>
                  <a:schemeClr val="accent1"/>
                </a:solidFill>
              </a:ln>
              <a:solidFill>
                <a:schemeClr val="accent2">
                  <a:lumMod val="60000"/>
                  <a:lumOff val="40000"/>
                </a:schemeClr>
              </a:solidFill>
              <a:latin typeface="+mj-lt"/>
              <a:ea typeface="+mj-ea"/>
              <a:cs typeface="+mj-cs"/>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2" name="Text Box 6"/>
          <p:cNvSpPr txBox="1">
            <a:spLocks noChangeArrowheads="1"/>
          </p:cNvSpPr>
          <p:nvPr/>
        </p:nvSpPr>
        <p:spPr bwMode="auto">
          <a:xfrm>
            <a:off x="914400" y="1066800"/>
            <a:ext cx="7391400" cy="1160463"/>
          </a:xfrm>
          <a:prstGeom prst="rect">
            <a:avLst/>
          </a:prstGeom>
          <a:noFill/>
          <a:ln w="9525">
            <a:noFill/>
            <a:miter lim="800000"/>
            <a:headEnd/>
            <a:tailEnd/>
          </a:ln>
          <a:effectLst/>
        </p:spPr>
        <p:txBody>
          <a:bodyPr>
            <a:spAutoFit/>
          </a:bodyPr>
          <a:lstStyle/>
          <a:p>
            <a:pPr algn="ctr">
              <a:spcBef>
                <a:spcPct val="50000"/>
              </a:spcBef>
            </a:pPr>
            <a:r>
              <a:rPr lang="en-US" sz="2800">
                <a:solidFill>
                  <a:schemeClr val="hlink"/>
                </a:solidFill>
              </a:rPr>
              <a:t>II. Purpose of the Course</a:t>
            </a:r>
          </a:p>
          <a:p>
            <a:pPr>
              <a:spcBef>
                <a:spcPct val="50000"/>
              </a:spcBef>
            </a:pPr>
            <a:endParaRPr lang="en-US" sz="2800"/>
          </a:p>
        </p:txBody>
      </p:sp>
      <p:pic>
        <p:nvPicPr>
          <p:cNvPr id="2" name="Title 1"/>
          <p:cNvPicPr>
            <a:picLocks noChangeArrowheads="1"/>
          </p:cNvPicPr>
          <p:nvPr/>
        </p:nvPicPr>
        <p:blipFill>
          <a:blip r:embed="rId3"/>
          <a:srcRect/>
          <a:stretch>
            <a:fillRect/>
          </a:stretch>
        </p:blipFill>
        <p:spPr bwMode="auto">
          <a:xfrm>
            <a:off x="360363" y="182563"/>
            <a:ext cx="8515350" cy="1012825"/>
          </a:xfrm>
          <a:prstGeom prst="rect">
            <a:avLst/>
          </a:prstGeom>
          <a:noFill/>
          <a:ln w="9525">
            <a:noFill/>
            <a:miter lim="800000"/>
            <a:headEnd/>
            <a:tailEnd/>
          </a:ln>
        </p:spPr>
      </p:pic>
      <p:sp>
        <p:nvSpPr>
          <p:cNvPr id="3" name="Content Placeholder 2"/>
          <p:cNvSpPr>
            <a:spLocks/>
          </p:cNvSpPr>
          <p:nvPr/>
        </p:nvSpPr>
        <p:spPr bwMode="auto">
          <a:xfrm>
            <a:off x="685800" y="1828800"/>
            <a:ext cx="7924800" cy="4602163"/>
          </a:xfrm>
          <a:prstGeom prst="rect">
            <a:avLst/>
          </a:prstGeom>
          <a:noFill/>
          <a:ln w="9525">
            <a:noFill/>
            <a:miter lim="800000"/>
            <a:headEnd/>
            <a:tailEnd/>
          </a:ln>
        </p:spPr>
        <p:txBody>
          <a:bodyPr/>
          <a:lstStyle/>
          <a:p>
            <a:pPr fontAlgn="auto">
              <a:spcBef>
                <a:spcPts val="0"/>
              </a:spcBef>
              <a:spcAft>
                <a:spcPts val="0"/>
              </a:spcAft>
              <a:buClr>
                <a:schemeClr val="accent1"/>
              </a:buClr>
              <a:buFont typeface="Wingdings 2" pitchFamily="18" charset="2"/>
              <a:buNone/>
              <a:defRPr/>
            </a:pPr>
            <a:r>
              <a:rPr lang="en-US" sz="3600" dirty="0">
                <a:latin typeface="Times New Roman" pitchFamily="18" charset="0"/>
                <a:ea typeface="Tahoma" pitchFamily="34" charset="0"/>
                <a:cs typeface="Times New Roman" pitchFamily="18" charset="0"/>
              </a:rPr>
              <a:t>Designed to provide ELLs access to effective instruction and close proficiency gaps.</a:t>
            </a:r>
          </a:p>
          <a:p>
            <a:pPr marL="342900" indent="-342900" fontAlgn="auto">
              <a:spcBef>
                <a:spcPts val="0"/>
              </a:spcBef>
              <a:spcAft>
                <a:spcPts val="0"/>
              </a:spcAft>
              <a:buClr>
                <a:schemeClr val="accent1"/>
              </a:buClr>
              <a:buFont typeface="Wingdings 2" pitchFamily="18" charset="2"/>
              <a:buNone/>
              <a:defRPr/>
            </a:pPr>
            <a:endParaRPr lang="en-US" sz="3600" dirty="0">
              <a:latin typeface="Times New Roman" pitchFamily="18" charset="0"/>
              <a:ea typeface="Tahoma" pitchFamily="34" charset="0"/>
              <a:cs typeface="Times New Roman" pitchFamily="18" charset="0"/>
            </a:endParaRPr>
          </a:p>
        </p:txBody>
      </p:sp>
      <p:sp>
        <p:nvSpPr>
          <p:cNvPr id="4" name="Footer Placeholder 3"/>
          <p:cNvSpPr txBox="1">
            <a:spLocks noGrp="1"/>
          </p:cNvSpPr>
          <p:nvPr/>
        </p:nvSpPr>
        <p:spPr>
          <a:xfrm>
            <a:off x="3124200" y="6356350"/>
            <a:ext cx="5410200" cy="365125"/>
          </a:xfrm>
          <a:prstGeom prst="rect">
            <a:avLst/>
          </a:prstGeom>
          <a:noFill/>
        </p:spPr>
        <p:txBody>
          <a:bodyPr anchor="ctr"/>
          <a:lstStyle/>
          <a:p>
            <a:pPr algn="r" fontAlgn="auto">
              <a:spcBef>
                <a:spcPts val="0"/>
              </a:spcBef>
              <a:spcAft>
                <a:spcPts val="0"/>
              </a:spcAft>
              <a:defRPr/>
            </a:pPr>
            <a:r>
              <a:rPr lang="en-US" sz="1000" dirty="0">
                <a:solidFill>
                  <a:schemeClr val="bg1">
                    <a:lumMod val="65000"/>
                  </a:schemeClr>
                </a:solidFill>
                <a:latin typeface="+mj-lt"/>
              </a:rPr>
              <a:t>Massachusetts Department of Elementary and Secondary Education</a:t>
            </a:r>
            <a:endParaRPr lang="en-US" sz="1000" dirty="0">
              <a:solidFill>
                <a:schemeClr val="bg1">
                  <a:lumMod val="65000"/>
                </a:schemeClr>
              </a:solidFill>
              <a:latin typeface="+mj-lt"/>
            </a:endParaRPr>
          </a:p>
        </p:txBody>
      </p:sp>
      <p:sp>
        <p:nvSpPr>
          <p:cNvPr id="60426" name="Slide Number Placeholder 4"/>
          <p:cNvSpPr txBox="1">
            <a:spLocks noGrp="1"/>
          </p:cNvSpPr>
          <p:nvPr/>
        </p:nvSpPr>
        <p:spPr bwMode="auto">
          <a:xfrm>
            <a:off x="8486775" y="5257800"/>
            <a:ext cx="533400" cy="457200"/>
          </a:xfrm>
          <a:prstGeom prst="rect">
            <a:avLst/>
          </a:prstGeom>
          <a:noFill/>
          <a:ln w="9525">
            <a:noFill/>
            <a:miter lim="800000"/>
            <a:headEnd/>
            <a:tailEnd/>
          </a:ln>
        </p:spPr>
        <p:txBody>
          <a:bodyPr/>
          <a:lstStyle/>
          <a:p>
            <a:pPr algn="ctr"/>
            <a:fld id="{57A9BB6F-9A36-4232-8550-141E30FDC879}" type="slidenum">
              <a:rPr lang="en-US">
                <a:latin typeface="Times New Roman" pitchFamily="18" charset="0"/>
              </a:rPr>
              <a:pPr algn="ctr"/>
              <a:t>7</a:t>
            </a:fld>
            <a:endParaRPr lang="en-US">
              <a:latin typeface="Times New Roman" pitchFamily="18" charset="0"/>
            </a:endParaRPr>
          </a:p>
        </p:txBody>
      </p:sp>
      <p:graphicFrame>
        <p:nvGraphicFramePr>
          <p:cNvPr id="6" name="Content Placeholder 4"/>
          <p:cNvGraphicFramePr>
            <a:graphicFrameLocks/>
          </p:cNvGraphicFramePr>
          <p:nvPr/>
        </p:nvGraphicFramePr>
        <p:xfrm>
          <a:off x="685800" y="2590800"/>
          <a:ext cx="7543800" cy="3763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ChangeArrowheads="1"/>
          </p:cNvPicPr>
          <p:nvPr/>
        </p:nvPicPr>
        <p:blipFill>
          <a:blip r:embed="rId2"/>
          <a:srcRect/>
          <a:stretch>
            <a:fillRect/>
          </a:stretch>
        </p:blipFill>
        <p:spPr bwMode="auto">
          <a:xfrm>
            <a:off x="360363" y="182563"/>
            <a:ext cx="8515350" cy="1012825"/>
          </a:xfrm>
          <a:prstGeom prst="rect">
            <a:avLst/>
          </a:prstGeom>
          <a:noFill/>
          <a:ln w="9525">
            <a:noFill/>
            <a:miter lim="800000"/>
            <a:headEnd/>
            <a:tailEnd/>
          </a:ln>
        </p:spPr>
      </p:pic>
      <p:pic>
        <p:nvPicPr>
          <p:cNvPr id="199685" name="Picture 2"/>
          <p:cNvPicPr>
            <a:picLocks noChangeAspect="1" noChangeArrowheads="1"/>
          </p:cNvPicPr>
          <p:nvPr/>
        </p:nvPicPr>
        <p:blipFill>
          <a:blip r:embed="rId3"/>
          <a:srcRect t="-3584" b="-3584"/>
          <a:stretch>
            <a:fillRect/>
          </a:stretch>
        </p:blipFill>
        <p:spPr bwMode="auto">
          <a:xfrm>
            <a:off x="639763" y="1189038"/>
            <a:ext cx="7818437" cy="5287962"/>
          </a:xfrm>
          <a:prstGeom prst="rect">
            <a:avLst/>
          </a:prstGeom>
          <a:noFill/>
          <a:ln w="9525">
            <a:noFill/>
            <a:miter lim="800000"/>
            <a:headEnd/>
            <a:tailEnd/>
          </a:ln>
        </p:spPr>
      </p:pic>
      <p:sp>
        <p:nvSpPr>
          <p:cNvPr id="4" name="Footer Placeholder 3"/>
          <p:cNvSpPr txBox="1">
            <a:spLocks noGrp="1"/>
          </p:cNvSpPr>
          <p:nvPr/>
        </p:nvSpPr>
        <p:spPr>
          <a:xfrm>
            <a:off x="3124200" y="6356350"/>
            <a:ext cx="5410200" cy="365125"/>
          </a:xfrm>
          <a:prstGeom prst="rect">
            <a:avLst/>
          </a:prstGeom>
          <a:noFill/>
        </p:spPr>
        <p:txBody>
          <a:bodyPr anchor="ctr"/>
          <a:lstStyle/>
          <a:p>
            <a:pPr algn="r" fontAlgn="auto">
              <a:spcBef>
                <a:spcPts val="0"/>
              </a:spcBef>
              <a:spcAft>
                <a:spcPts val="0"/>
              </a:spcAft>
              <a:defRPr/>
            </a:pPr>
            <a:r>
              <a:rPr lang="en-US" sz="1000" dirty="0">
                <a:solidFill>
                  <a:schemeClr val="bg1">
                    <a:lumMod val="65000"/>
                  </a:schemeClr>
                </a:solidFill>
                <a:latin typeface="+mj-lt"/>
              </a:rPr>
              <a:t>Massachusetts Department of Elementary and Secondary Education</a:t>
            </a:r>
            <a:endParaRPr lang="en-US" sz="1000" dirty="0">
              <a:solidFill>
                <a:schemeClr val="bg1">
                  <a:lumMod val="65000"/>
                </a:schemeClr>
              </a:solidFill>
              <a:latin typeface="+mj-lt"/>
            </a:endParaRPr>
          </a:p>
        </p:txBody>
      </p:sp>
      <p:sp>
        <p:nvSpPr>
          <p:cNvPr id="199687" name="Slide Number Placeholder 4"/>
          <p:cNvSpPr txBox="1">
            <a:spLocks noGrp="1"/>
          </p:cNvSpPr>
          <p:nvPr/>
        </p:nvSpPr>
        <p:spPr bwMode="auto">
          <a:xfrm>
            <a:off x="8486775" y="5257800"/>
            <a:ext cx="533400" cy="457200"/>
          </a:xfrm>
          <a:prstGeom prst="rect">
            <a:avLst/>
          </a:prstGeom>
          <a:noFill/>
          <a:ln w="9525">
            <a:noFill/>
            <a:miter lim="800000"/>
            <a:headEnd/>
            <a:tailEnd/>
          </a:ln>
        </p:spPr>
        <p:txBody>
          <a:bodyPr/>
          <a:lstStyle/>
          <a:p>
            <a:pPr algn="ctr"/>
            <a:fld id="{5BA226F7-0BC2-4D87-9BD5-E8324DBFBDD0}" type="slidenum">
              <a:rPr lang="en-US">
                <a:latin typeface="Times New Roman" pitchFamily="18" charset="0"/>
              </a:rPr>
              <a:pPr algn="ctr"/>
              <a:t>8</a:t>
            </a:fld>
            <a:endParaRPr lang="en-US">
              <a:latin typeface="Times New Roman" pitchFamily="18" charset="0"/>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ChangeArrowheads="1"/>
          </p:cNvPicPr>
          <p:nvPr/>
        </p:nvPicPr>
        <p:blipFill>
          <a:blip r:embed="rId2"/>
          <a:srcRect/>
          <a:stretch>
            <a:fillRect/>
          </a:stretch>
        </p:blipFill>
        <p:spPr bwMode="auto">
          <a:xfrm>
            <a:off x="360363" y="182563"/>
            <a:ext cx="8515350" cy="1012825"/>
          </a:xfrm>
          <a:prstGeom prst="rect">
            <a:avLst/>
          </a:prstGeom>
          <a:noFill/>
          <a:ln w="9525">
            <a:noFill/>
            <a:miter lim="800000"/>
            <a:headEnd/>
            <a:tailEnd/>
          </a:ln>
        </p:spPr>
      </p:pic>
      <p:graphicFrame>
        <p:nvGraphicFramePr>
          <p:cNvPr id="6" name="Object 2"/>
          <p:cNvGraphicFramePr>
            <a:graphicFrameLocks noChangeAspect="1"/>
          </p:cNvGraphicFramePr>
          <p:nvPr/>
        </p:nvGraphicFramePr>
        <p:xfrm>
          <a:off x="585788" y="1044575"/>
          <a:ext cx="8032750" cy="3990975"/>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txBox="1">
            <a:spLocks noGrp="1"/>
          </p:cNvSpPr>
          <p:nvPr/>
        </p:nvSpPr>
        <p:spPr>
          <a:xfrm>
            <a:off x="3124200" y="6356350"/>
            <a:ext cx="5410200" cy="365125"/>
          </a:xfrm>
          <a:prstGeom prst="rect">
            <a:avLst/>
          </a:prstGeom>
          <a:noFill/>
        </p:spPr>
        <p:txBody>
          <a:bodyPr anchor="ctr"/>
          <a:lstStyle/>
          <a:p>
            <a:pPr algn="r" fontAlgn="auto">
              <a:spcBef>
                <a:spcPts val="0"/>
              </a:spcBef>
              <a:spcAft>
                <a:spcPts val="0"/>
              </a:spcAft>
              <a:defRPr/>
            </a:pPr>
            <a:r>
              <a:rPr lang="en-US" sz="1000" dirty="0">
                <a:solidFill>
                  <a:schemeClr val="bg1">
                    <a:lumMod val="65000"/>
                  </a:schemeClr>
                </a:solidFill>
                <a:latin typeface="+mj-lt"/>
              </a:rPr>
              <a:t>Massachusetts Department of Elementary and Secondary Education</a:t>
            </a:r>
            <a:endParaRPr lang="en-US" sz="1000" dirty="0">
              <a:solidFill>
                <a:schemeClr val="bg1">
                  <a:lumMod val="65000"/>
                </a:schemeClr>
              </a:solidFill>
              <a:latin typeface="+mj-lt"/>
            </a:endParaRPr>
          </a:p>
        </p:txBody>
      </p:sp>
      <p:sp>
        <p:nvSpPr>
          <p:cNvPr id="202759" name="Slide Number Placeholder 4"/>
          <p:cNvSpPr txBox="1">
            <a:spLocks noGrp="1"/>
          </p:cNvSpPr>
          <p:nvPr/>
        </p:nvSpPr>
        <p:spPr bwMode="auto">
          <a:xfrm>
            <a:off x="8486775" y="5257800"/>
            <a:ext cx="533400" cy="457200"/>
          </a:xfrm>
          <a:prstGeom prst="rect">
            <a:avLst/>
          </a:prstGeom>
          <a:noFill/>
          <a:ln w="9525">
            <a:noFill/>
            <a:miter lim="800000"/>
            <a:headEnd/>
            <a:tailEnd/>
          </a:ln>
        </p:spPr>
        <p:txBody>
          <a:bodyPr/>
          <a:lstStyle/>
          <a:p>
            <a:pPr algn="ctr"/>
            <a:fld id="{0545AE2E-FC31-4804-B416-38DF141D9694}" type="slidenum">
              <a:rPr lang="en-US">
                <a:latin typeface="Times New Roman" pitchFamily="18" charset="0"/>
              </a:rPr>
              <a:pPr algn="ctr"/>
              <a:t>9</a:t>
            </a:fld>
            <a:endParaRPr lang="en-US">
              <a:latin typeface="Times New Roman" pitchFamily="18" charset="0"/>
            </a:endParaRPr>
          </a:p>
        </p:txBody>
      </p:sp>
      <p:sp>
        <p:nvSpPr>
          <p:cNvPr id="7" name="Rectangle 6"/>
          <p:cNvSpPr/>
          <p:nvPr/>
        </p:nvSpPr>
        <p:spPr>
          <a:xfrm>
            <a:off x="639763" y="5029200"/>
            <a:ext cx="7696200" cy="1384300"/>
          </a:xfrm>
          <a:prstGeom prst="rect">
            <a:avLst/>
          </a:prstGeom>
        </p:spPr>
        <p:txBody>
          <a:bodyPr>
            <a:spAutoFit/>
          </a:bodyPr>
          <a:lstStyle/>
          <a:p>
            <a:pPr algn="r" fontAlgn="auto">
              <a:spcBef>
                <a:spcPts val="0"/>
              </a:spcBef>
              <a:spcAft>
                <a:spcPts val="0"/>
              </a:spcAft>
              <a:defRPr/>
            </a:pPr>
            <a:r>
              <a:rPr lang="en-US" sz="2800" dirty="0">
                <a:solidFill>
                  <a:schemeClr val="tx1">
                    <a:lumMod val="60000"/>
                    <a:lumOff val="40000"/>
                  </a:schemeClr>
                </a:solidFill>
                <a:latin typeface="+mn-lt"/>
              </a:rPr>
              <a:t>SY2012:</a:t>
            </a:r>
            <a:r>
              <a:rPr lang="en-US" sz="2800" dirty="0">
                <a:latin typeface="+mn-lt"/>
              </a:rPr>
              <a:t> </a:t>
            </a:r>
            <a:r>
              <a:rPr lang="en-US" sz="2800" dirty="0">
                <a:latin typeface="+mn-lt"/>
              </a:rPr>
              <a:t>73,217 </a:t>
            </a:r>
            <a:endParaRPr lang="en-US" sz="2800" dirty="0">
              <a:latin typeface="+mn-lt"/>
            </a:endParaRPr>
          </a:p>
          <a:p>
            <a:pPr algn="r" fontAlgn="auto">
              <a:spcBef>
                <a:spcPts val="0"/>
              </a:spcBef>
              <a:spcAft>
                <a:spcPts val="0"/>
              </a:spcAft>
              <a:defRPr/>
            </a:pPr>
            <a:endParaRPr lang="en-US" sz="2800" dirty="0">
              <a:latin typeface="+mn-lt"/>
            </a:endParaRPr>
          </a:p>
          <a:p>
            <a:pPr fontAlgn="auto">
              <a:spcBef>
                <a:spcPts val="0"/>
              </a:spcBef>
              <a:spcAft>
                <a:spcPts val="0"/>
              </a:spcAft>
              <a:defRPr/>
            </a:pPr>
            <a:r>
              <a:rPr lang="en-US" sz="2800" dirty="0">
                <a:solidFill>
                  <a:schemeClr val="tx1">
                    <a:lumMod val="60000"/>
                    <a:lumOff val="40000"/>
                  </a:schemeClr>
                </a:solidFill>
                <a:latin typeface="+mn-lt"/>
              </a:rPr>
              <a:t>    SY2000</a:t>
            </a:r>
            <a:r>
              <a:rPr lang="en-US" sz="2800" dirty="0">
                <a:latin typeface="+mn-lt"/>
              </a:rPr>
              <a:t>: 44,747</a:t>
            </a:r>
          </a:p>
        </p:txBody>
      </p:sp>
      <p:sp>
        <p:nvSpPr>
          <p:cNvPr id="8" name="Right Arrow 7"/>
          <p:cNvSpPr/>
          <p:nvPr/>
        </p:nvSpPr>
        <p:spPr>
          <a:xfrm rot="20303341">
            <a:off x="4022725" y="5156200"/>
            <a:ext cx="1725613" cy="1074738"/>
          </a:xfrm>
          <a:prstGeom prst="rightArrow">
            <a:avLst>
              <a:gd name="adj1" fmla="val 50000"/>
              <a:gd name="adj2" fmla="val 3202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dirty="0"/>
              <a:t>67%</a:t>
            </a:r>
            <a:endParaRPr lang="en-US" sz="44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Lst>
  </p:timing>
</p:sld>
</file>

<file path=ppt/theme/theme1.xml><?xml version="1.0" encoding="utf-8"?>
<a:theme xmlns:a="http://schemas.openxmlformats.org/drawingml/2006/main" name="SEI RETELL Full">
  <a:themeElements>
    <a:clrScheme name="ESE">
      <a:dk1>
        <a:srgbClr val="0D1969"/>
      </a:dk1>
      <a:lt1>
        <a:sysClr val="window" lastClr="FFFFFF"/>
      </a:lt1>
      <a:dk2>
        <a:srgbClr val="0D1969"/>
      </a:dk2>
      <a:lt2>
        <a:srgbClr val="EEECE1"/>
      </a:lt2>
      <a:accent1>
        <a:srgbClr val="E86B01"/>
      </a:accent1>
      <a:accent2>
        <a:srgbClr val="0D1969"/>
      </a:accent2>
      <a:accent3>
        <a:srgbClr val="FBC40E"/>
      </a:accent3>
      <a:accent4>
        <a:srgbClr val="006600"/>
      </a:accent4>
      <a:accent5>
        <a:srgbClr val="C00000"/>
      </a:accent5>
      <a:accent6>
        <a:srgbClr val="800080"/>
      </a:accent6>
      <a:hlink>
        <a:srgbClr val="0000FF"/>
      </a:hlink>
      <a:folHlink>
        <a:srgbClr val="7F7F7F"/>
      </a:folHlink>
    </a:clrScheme>
    <a:fontScheme name="MADESE SS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SEI RETELL Full" id="{257A7F01-B85C-4E6D-B742-7108859507F3}" vid="{9D795F10-E780-4A57-A096-AFBB1A21824F}"/>
    </a:ext>
  </a:extLst>
</a:theme>
</file>

<file path=ppt/theme/theme2.xml><?xml version="1.0" encoding="utf-8"?>
<a:theme xmlns:a="http://schemas.openxmlformats.org/drawingml/2006/main" name="RETELL 2013">
  <a:themeElements>
    <a:clrScheme name="ESE">
      <a:dk1>
        <a:srgbClr val="0D1969"/>
      </a:dk1>
      <a:lt1>
        <a:sysClr val="window" lastClr="FFFFFF"/>
      </a:lt1>
      <a:dk2>
        <a:srgbClr val="0D1969"/>
      </a:dk2>
      <a:lt2>
        <a:srgbClr val="EEECE1"/>
      </a:lt2>
      <a:accent1>
        <a:srgbClr val="E86B01"/>
      </a:accent1>
      <a:accent2>
        <a:srgbClr val="0D1969"/>
      </a:accent2>
      <a:accent3>
        <a:srgbClr val="FBC40E"/>
      </a:accent3>
      <a:accent4>
        <a:srgbClr val="006600"/>
      </a:accent4>
      <a:accent5>
        <a:srgbClr val="C00000"/>
      </a:accent5>
      <a:accent6>
        <a:srgbClr val="800080"/>
      </a:accent6>
      <a:hlink>
        <a:srgbClr val="0000FF"/>
      </a:hlink>
      <a:folHlink>
        <a:srgbClr val="7F7F7F"/>
      </a:folHlink>
    </a:clrScheme>
    <a:fontScheme name="MADESE SS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SEI RETELL Full</Template>
  <TotalTime>6679</TotalTime>
  <Words>4400</Words>
  <Application>Microsoft Office PowerPoint</Application>
  <PresentationFormat>On-screen Show (4:3)</PresentationFormat>
  <Paragraphs>556</Paragraphs>
  <Slides>35</Slides>
  <Notes>25</Notes>
  <HiddenSlides>0</HiddenSlides>
  <MMClips>0</MMClips>
  <ScaleCrop>false</ScaleCrop>
  <HeadingPairs>
    <vt:vector size="8" baseType="variant">
      <vt:variant>
        <vt:lpstr>Fonts Used</vt:lpstr>
      </vt:variant>
      <vt:variant>
        <vt:i4>8</vt:i4>
      </vt:variant>
      <vt:variant>
        <vt:lpstr>Design Template</vt:lpstr>
      </vt:variant>
      <vt:variant>
        <vt:i4>46</vt:i4>
      </vt:variant>
      <vt:variant>
        <vt:lpstr>Embedded OLE Servers</vt:lpstr>
      </vt:variant>
      <vt:variant>
        <vt:i4>1</vt:i4>
      </vt:variant>
      <vt:variant>
        <vt:lpstr>Slide Titles</vt:lpstr>
      </vt:variant>
      <vt:variant>
        <vt:i4>35</vt:i4>
      </vt:variant>
    </vt:vector>
  </HeadingPairs>
  <TitlesOfParts>
    <vt:vector size="90" baseType="lpstr">
      <vt:lpstr>Times New Roman</vt:lpstr>
      <vt:lpstr>Arial</vt:lpstr>
      <vt:lpstr>Tahoma</vt:lpstr>
      <vt:lpstr>Wingdings 2</vt:lpstr>
      <vt:lpstr>Wingdings</vt:lpstr>
      <vt:lpstr>Calibri</vt:lpstr>
      <vt:lpstr>Lucida Grande</vt:lpstr>
      <vt:lpstr>ＭＳ Ｐゴシック</vt:lpstr>
      <vt:lpstr>SEI RETELL Full</vt:lpstr>
      <vt:lpstr>RETELL 2013</vt:lpstr>
      <vt:lpstr>SEI RETELL Full</vt:lpstr>
      <vt:lpstr>SEI RETELL Full</vt:lpstr>
      <vt:lpstr>SEI RETELL Full</vt:lpstr>
      <vt:lpstr>SEI RETELL Full</vt:lpstr>
      <vt:lpstr>SEI RETELL Full</vt:lpstr>
      <vt:lpstr>SEI RETELL Full</vt:lpstr>
      <vt:lpstr>SEI RETELL Full</vt:lpstr>
      <vt:lpstr>SEI RETELL Full</vt:lpstr>
      <vt:lpstr>SEI RETELL Full</vt:lpstr>
      <vt:lpstr>SEI RETELL Full</vt:lpstr>
      <vt:lpstr>SEI RETELL Full</vt:lpstr>
      <vt:lpstr>SEI RETELL Full</vt:lpstr>
      <vt:lpstr>SEI RETELL Full</vt:lpstr>
      <vt:lpstr>SEI RETELL Full</vt:lpstr>
      <vt:lpstr>SEI RETELL Full</vt:lpstr>
      <vt:lpstr>SEI RETELL Full</vt:lpstr>
      <vt:lpstr>SEI RETELL Full</vt:lpstr>
      <vt:lpstr>SEI RETELL Full</vt:lpstr>
      <vt:lpstr>SEI RETELL Full</vt:lpstr>
      <vt:lpstr>SEI RETELL Full</vt:lpstr>
      <vt:lpstr>SEI RETELL Full</vt:lpstr>
      <vt:lpstr>SEI RETELL Full</vt:lpstr>
      <vt:lpstr>SEI RETELL Full</vt:lpstr>
      <vt:lpstr>RETELL 2013</vt:lpstr>
      <vt:lpstr>RETELL 2013</vt:lpstr>
      <vt:lpstr>RETELL 2013</vt:lpstr>
      <vt:lpstr>RETELL 2013</vt:lpstr>
      <vt:lpstr>RETELL 2013</vt:lpstr>
      <vt:lpstr>RETELL 2013</vt:lpstr>
      <vt:lpstr>RETELL 2013</vt:lpstr>
      <vt:lpstr>RETELL 2013</vt:lpstr>
      <vt:lpstr>RETELL 2013</vt:lpstr>
      <vt:lpstr>RETELL 2013</vt:lpstr>
      <vt:lpstr>RETELL 2013</vt:lpstr>
      <vt:lpstr>RETELL 2013</vt:lpstr>
      <vt:lpstr>RETELL 2013</vt:lpstr>
      <vt:lpstr>RETELL 2013</vt:lpstr>
      <vt:lpstr>RETELL 2013</vt:lpstr>
      <vt:lpstr>RETELL 2013</vt:lpstr>
      <vt:lpstr>RETELL 2013</vt:lpstr>
      <vt:lpstr>RETELL 2013</vt:lpstr>
      <vt:lpstr>RETELL 2013</vt:lpstr>
      <vt:lpstr>RETELL 2013</vt:lpstr>
      <vt:lpstr>RETELL 2013</vt:lpstr>
      <vt:lpstr>Microsoft Office Excel Chart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III. Method of the course</vt:lpstr>
      <vt:lpstr>IV. Content of Class</vt:lpstr>
      <vt:lpstr>Getting People to Care and Understand</vt:lpstr>
      <vt:lpstr>Slide 18</vt:lpstr>
      <vt:lpstr>Slide 19</vt:lpstr>
      <vt:lpstr>Slide 20</vt:lpstr>
      <vt:lpstr>Slide 21</vt:lpstr>
      <vt:lpstr>Slide 22</vt:lpstr>
      <vt:lpstr>Slide 23</vt:lpstr>
      <vt:lpstr>Slide 24</vt:lpstr>
      <vt:lpstr>Slide 25</vt:lpstr>
      <vt:lpstr>Slide 26</vt:lpstr>
      <vt:lpstr>V. What does this mean for us and for content teachers?</vt:lpstr>
      <vt:lpstr>Slide 28</vt:lpstr>
      <vt:lpstr>Slide 29</vt:lpstr>
      <vt:lpstr>Slide 30</vt:lpstr>
      <vt:lpstr>Slide 31</vt:lpstr>
      <vt:lpstr>Slide 32</vt:lpstr>
      <vt:lpstr>VI. Follow up questions?</vt:lpstr>
      <vt:lpstr>Slide 34</vt:lpstr>
      <vt:lpstr>Readings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dgx</dc:creator>
  <cp:lastModifiedBy>scahillane</cp:lastModifiedBy>
  <cp:revision>589</cp:revision>
  <cp:lastPrinted>2013-08-17T18:19:17Z</cp:lastPrinted>
  <dcterms:created xsi:type="dcterms:W3CDTF">2012-11-27T21:01:49Z</dcterms:created>
  <dcterms:modified xsi:type="dcterms:W3CDTF">2013-12-05T16:58:56Z</dcterms:modified>
</cp:coreProperties>
</file>